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4" r:id="rId10"/>
    <p:sldId id="265" r:id="rId11"/>
    <p:sldId id="266" r:id="rId12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presProps" Target="presProps.xml"  /><Relationship Id="rId14" Type="http://schemas.openxmlformats.org/officeDocument/2006/relationships/viewProps" Target="viewProps.xml"  /><Relationship Id="rId15" Type="http://schemas.openxmlformats.org/officeDocument/2006/relationships/theme" Target="theme/theme1.xml"  /><Relationship Id="rId16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9.png"  /><Relationship Id="rId11" Type="http://schemas.openxmlformats.org/officeDocument/2006/relationships/image" Target="../media/image10.png"  /><Relationship Id="rId12" Type="http://schemas.openxmlformats.org/officeDocument/2006/relationships/image" Target="../media/image11.png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12.png"  /><Relationship Id="rId3" Type="http://schemas.openxmlformats.org/officeDocument/2006/relationships/image" Target="../media/image113.png"  /><Relationship Id="rId4" Type="http://schemas.openxmlformats.org/officeDocument/2006/relationships/image" Target="../media/image114.png"  /><Relationship Id="rId5" Type="http://schemas.openxmlformats.org/officeDocument/2006/relationships/image" Target="../media/image115.png"  /><Relationship Id="rId6" Type="http://schemas.openxmlformats.org/officeDocument/2006/relationships/image" Target="../media/image116.png"  /><Relationship Id="rId7" Type="http://schemas.openxmlformats.org/officeDocument/2006/relationships/image" Target="../media/image117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18.png"  /><Relationship Id="rId3" Type="http://schemas.openxmlformats.org/officeDocument/2006/relationships/image" Target="../media/image119.png"  /><Relationship Id="rId4" Type="http://schemas.openxmlformats.org/officeDocument/2006/relationships/image" Target="../media/image120.png"  /><Relationship Id="rId5" Type="http://schemas.openxmlformats.org/officeDocument/2006/relationships/image" Target="../media/image121.png"  /><Relationship Id="rId6" Type="http://schemas.openxmlformats.org/officeDocument/2006/relationships/image" Target="../media/image122.png"  /><Relationship Id="rId7" Type="http://schemas.openxmlformats.org/officeDocument/2006/relationships/image" Target="../media/image123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8.png"  /><Relationship Id="rId11" Type="http://schemas.openxmlformats.org/officeDocument/2006/relationships/image" Target="../media/image19.png"  /><Relationship Id="rId12" Type="http://schemas.openxmlformats.org/officeDocument/2006/relationships/image" Target="../media/image20.png"  /><Relationship Id="rId13" Type="http://schemas.openxmlformats.org/officeDocument/2006/relationships/image" Target="../media/image21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3.png"  /><Relationship Id="rId5" Type="http://schemas.openxmlformats.org/officeDocument/2006/relationships/image" Target="../media/image13.png"  /><Relationship Id="rId6" Type="http://schemas.openxmlformats.org/officeDocument/2006/relationships/image" Target="../media/image14.png"  /><Relationship Id="rId7" Type="http://schemas.openxmlformats.org/officeDocument/2006/relationships/image" Target="../media/image15.png"  /><Relationship Id="rId8" Type="http://schemas.openxmlformats.org/officeDocument/2006/relationships/image" Target="../media/image16.png"  /><Relationship Id="rId9" Type="http://schemas.openxmlformats.org/officeDocument/2006/relationships/image" Target="../media/image17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30.png"  /><Relationship Id="rId11" Type="http://schemas.openxmlformats.org/officeDocument/2006/relationships/image" Target="../media/image31.png"  /><Relationship Id="rId12" Type="http://schemas.openxmlformats.org/officeDocument/2006/relationships/image" Target="../media/image32.png"  /><Relationship Id="rId13" Type="http://schemas.openxmlformats.org/officeDocument/2006/relationships/image" Target="../media/image33.png"  /><Relationship Id="rId14" Type="http://schemas.openxmlformats.org/officeDocument/2006/relationships/image" Target="../media/image34.png"  /><Relationship Id="rId15" Type="http://schemas.openxmlformats.org/officeDocument/2006/relationships/image" Target="../media/image35.png"  /><Relationship Id="rId2" Type="http://schemas.openxmlformats.org/officeDocument/2006/relationships/image" Target="../media/image22.png"  /><Relationship Id="rId3" Type="http://schemas.openxmlformats.org/officeDocument/2006/relationships/image" Target="../media/image23.png"  /><Relationship Id="rId4" Type="http://schemas.openxmlformats.org/officeDocument/2006/relationships/image" Target="../media/image24.png"  /><Relationship Id="rId5" Type="http://schemas.openxmlformats.org/officeDocument/2006/relationships/image" Target="../media/image25.png"  /><Relationship Id="rId6" Type="http://schemas.openxmlformats.org/officeDocument/2006/relationships/image" Target="../media/image26.png"  /><Relationship Id="rId7" Type="http://schemas.openxmlformats.org/officeDocument/2006/relationships/image" Target="../media/image27.png"  /><Relationship Id="rId8" Type="http://schemas.openxmlformats.org/officeDocument/2006/relationships/image" Target="../media/image28.png"  /><Relationship Id="rId9" Type="http://schemas.openxmlformats.org/officeDocument/2006/relationships/image" Target="../media/image29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44.png"  /><Relationship Id="rId11" Type="http://schemas.openxmlformats.org/officeDocument/2006/relationships/image" Target="../media/image45.png"  /><Relationship Id="rId12" Type="http://schemas.openxmlformats.org/officeDocument/2006/relationships/image" Target="../media/image34.png"  /><Relationship Id="rId13" Type="http://schemas.openxmlformats.org/officeDocument/2006/relationships/image" Target="../media/image35.png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Relationship Id="rId8" Type="http://schemas.openxmlformats.org/officeDocument/2006/relationships/image" Target="../media/image42.png"  /><Relationship Id="rId9" Type="http://schemas.openxmlformats.org/officeDocument/2006/relationships/image" Target="../media/image43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54.png"  /><Relationship Id="rId11" Type="http://schemas.openxmlformats.org/officeDocument/2006/relationships/image" Target="../media/image55.png"  /><Relationship Id="rId12" Type="http://schemas.openxmlformats.org/officeDocument/2006/relationships/image" Target="../media/image56.png"  /><Relationship Id="rId13" Type="http://schemas.openxmlformats.org/officeDocument/2006/relationships/image" Target="../media/image57.png"  /><Relationship Id="rId14" Type="http://schemas.openxmlformats.org/officeDocument/2006/relationships/image" Target="../media/image58.png"  /><Relationship Id="rId15" Type="http://schemas.openxmlformats.org/officeDocument/2006/relationships/image" Target="../media/image59.png"  /><Relationship Id="rId16" Type="http://schemas.openxmlformats.org/officeDocument/2006/relationships/image" Target="../media/image60.png"  /><Relationship Id="rId17" Type="http://schemas.openxmlformats.org/officeDocument/2006/relationships/image" Target="../media/image59.png"  /><Relationship Id="rId18" Type="http://schemas.openxmlformats.org/officeDocument/2006/relationships/image" Target="../media/image59.png"  /><Relationship Id="rId19" Type="http://schemas.openxmlformats.org/officeDocument/2006/relationships/image" Target="../media/image59.png"  /><Relationship Id="rId2" Type="http://schemas.openxmlformats.org/officeDocument/2006/relationships/image" Target="../media/image46.png"  /><Relationship Id="rId20" Type="http://schemas.openxmlformats.org/officeDocument/2006/relationships/image" Target="../media/image59.png"  /><Relationship Id="rId21" Type="http://schemas.openxmlformats.org/officeDocument/2006/relationships/image" Target="../media/image59.png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Relationship Id="rId5" Type="http://schemas.openxmlformats.org/officeDocument/2006/relationships/image" Target="../media/image49.png"  /><Relationship Id="rId6" Type="http://schemas.openxmlformats.org/officeDocument/2006/relationships/image" Target="../media/image50.png"  /><Relationship Id="rId7" Type="http://schemas.openxmlformats.org/officeDocument/2006/relationships/image" Target="../media/image51.png"  /><Relationship Id="rId8" Type="http://schemas.openxmlformats.org/officeDocument/2006/relationships/image" Target="../media/image52.png"  /><Relationship Id="rId9" Type="http://schemas.openxmlformats.org/officeDocument/2006/relationships/image" Target="../media/image53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69.png"  /><Relationship Id="rId11" Type="http://schemas.openxmlformats.org/officeDocument/2006/relationships/image" Target="../media/image70.png"  /><Relationship Id="rId12" Type="http://schemas.openxmlformats.org/officeDocument/2006/relationships/image" Target="../media/image71.png"  /><Relationship Id="rId13" Type="http://schemas.openxmlformats.org/officeDocument/2006/relationships/image" Target="../media/image72.png"  /><Relationship Id="rId14" Type="http://schemas.openxmlformats.org/officeDocument/2006/relationships/image" Target="../media/image73.png"  /><Relationship Id="rId15" Type="http://schemas.openxmlformats.org/officeDocument/2006/relationships/image" Target="../media/image74.png"  /><Relationship Id="rId16" Type="http://schemas.openxmlformats.org/officeDocument/2006/relationships/image" Target="../media/image75.png"  /><Relationship Id="rId17" Type="http://schemas.openxmlformats.org/officeDocument/2006/relationships/image" Target="../media/image74.png"  /><Relationship Id="rId18" Type="http://schemas.openxmlformats.org/officeDocument/2006/relationships/image" Target="../media/image74.png"  /><Relationship Id="rId19" Type="http://schemas.openxmlformats.org/officeDocument/2006/relationships/image" Target="../media/image74.png"  /><Relationship Id="rId2" Type="http://schemas.openxmlformats.org/officeDocument/2006/relationships/image" Target="../media/image61.png"  /><Relationship Id="rId20" Type="http://schemas.openxmlformats.org/officeDocument/2006/relationships/image" Target="../media/image74.png"  /><Relationship Id="rId21" Type="http://schemas.openxmlformats.org/officeDocument/2006/relationships/image" Target="../media/image74.png"  /><Relationship Id="rId22" Type="http://schemas.openxmlformats.org/officeDocument/2006/relationships/image" Target="../media/image60.png"  /><Relationship Id="rId23" Type="http://schemas.openxmlformats.org/officeDocument/2006/relationships/image" Target="../media/image76.png"  /><Relationship Id="rId3" Type="http://schemas.openxmlformats.org/officeDocument/2006/relationships/image" Target="../media/image62.png"  /><Relationship Id="rId4" Type="http://schemas.openxmlformats.org/officeDocument/2006/relationships/image" Target="../media/image63.png"  /><Relationship Id="rId5" Type="http://schemas.openxmlformats.org/officeDocument/2006/relationships/image" Target="../media/image64.png"  /><Relationship Id="rId6" Type="http://schemas.openxmlformats.org/officeDocument/2006/relationships/image" Target="../media/image65.png"  /><Relationship Id="rId7" Type="http://schemas.openxmlformats.org/officeDocument/2006/relationships/image" Target="../media/image66.png"  /><Relationship Id="rId8" Type="http://schemas.openxmlformats.org/officeDocument/2006/relationships/image" Target="../media/image67.png"  /><Relationship Id="rId9" Type="http://schemas.openxmlformats.org/officeDocument/2006/relationships/image" Target="../media/image68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69.png"  /><Relationship Id="rId11" Type="http://schemas.openxmlformats.org/officeDocument/2006/relationships/image" Target="../media/image70.png"  /><Relationship Id="rId12" Type="http://schemas.openxmlformats.org/officeDocument/2006/relationships/image" Target="../media/image71.png"  /><Relationship Id="rId13" Type="http://schemas.openxmlformats.org/officeDocument/2006/relationships/image" Target="../media/image75.png"  /><Relationship Id="rId14" Type="http://schemas.openxmlformats.org/officeDocument/2006/relationships/image" Target="../media/image60.png"  /><Relationship Id="rId15" Type="http://schemas.openxmlformats.org/officeDocument/2006/relationships/image" Target="../media/image76.png"  /><Relationship Id="rId16" Type="http://schemas.openxmlformats.org/officeDocument/2006/relationships/image" Target="../media/image77.png"  /><Relationship Id="rId17" Type="http://schemas.openxmlformats.org/officeDocument/2006/relationships/image" Target="../media/image78.png"  /><Relationship Id="rId2" Type="http://schemas.openxmlformats.org/officeDocument/2006/relationships/image" Target="../media/image61.png"  /><Relationship Id="rId3" Type="http://schemas.openxmlformats.org/officeDocument/2006/relationships/image" Target="../media/image62.png"  /><Relationship Id="rId4" Type="http://schemas.openxmlformats.org/officeDocument/2006/relationships/image" Target="../media/image63.png"  /><Relationship Id="rId5" Type="http://schemas.openxmlformats.org/officeDocument/2006/relationships/image" Target="../media/image64.png"  /><Relationship Id="rId6" Type="http://schemas.openxmlformats.org/officeDocument/2006/relationships/image" Target="../media/image65.png"  /><Relationship Id="rId7" Type="http://schemas.openxmlformats.org/officeDocument/2006/relationships/image" Target="../media/image66.png"  /><Relationship Id="rId8" Type="http://schemas.openxmlformats.org/officeDocument/2006/relationships/image" Target="../media/image67.png"  /><Relationship Id="rId9" Type="http://schemas.openxmlformats.org/officeDocument/2006/relationships/image" Target="../media/image68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87.png"  /><Relationship Id="rId11" Type="http://schemas.openxmlformats.org/officeDocument/2006/relationships/image" Target="../media/image88.png"  /><Relationship Id="rId12" Type="http://schemas.openxmlformats.org/officeDocument/2006/relationships/image" Target="../media/image89.png"  /><Relationship Id="rId13" Type="http://schemas.openxmlformats.org/officeDocument/2006/relationships/image" Target="../media/image90.png"  /><Relationship Id="rId14" Type="http://schemas.openxmlformats.org/officeDocument/2006/relationships/image" Target="../media/image91.png"  /><Relationship Id="rId15" Type="http://schemas.openxmlformats.org/officeDocument/2006/relationships/image" Target="../media/image92.png"  /><Relationship Id="rId16" Type="http://schemas.openxmlformats.org/officeDocument/2006/relationships/image" Target="../media/image93.png"  /><Relationship Id="rId17" Type="http://schemas.openxmlformats.org/officeDocument/2006/relationships/image" Target="../media/image92.png"  /><Relationship Id="rId18" Type="http://schemas.openxmlformats.org/officeDocument/2006/relationships/image" Target="../media/image92.png"  /><Relationship Id="rId19" Type="http://schemas.openxmlformats.org/officeDocument/2006/relationships/image" Target="../media/image92.png"  /><Relationship Id="rId2" Type="http://schemas.openxmlformats.org/officeDocument/2006/relationships/image" Target="../media/image79.png"  /><Relationship Id="rId20" Type="http://schemas.openxmlformats.org/officeDocument/2006/relationships/image" Target="../media/image92.png"  /><Relationship Id="rId21" Type="http://schemas.openxmlformats.org/officeDocument/2006/relationships/image" Target="../media/image92.png"  /><Relationship Id="rId3" Type="http://schemas.openxmlformats.org/officeDocument/2006/relationships/image" Target="../media/image80.png"  /><Relationship Id="rId4" Type="http://schemas.openxmlformats.org/officeDocument/2006/relationships/image" Target="../media/image81.png"  /><Relationship Id="rId5" Type="http://schemas.openxmlformats.org/officeDocument/2006/relationships/image" Target="../media/image82.png"  /><Relationship Id="rId6" Type="http://schemas.openxmlformats.org/officeDocument/2006/relationships/image" Target="../media/image83.png"  /><Relationship Id="rId7" Type="http://schemas.openxmlformats.org/officeDocument/2006/relationships/image" Target="../media/image84.png"  /><Relationship Id="rId8" Type="http://schemas.openxmlformats.org/officeDocument/2006/relationships/image" Target="../media/image85.png"  /><Relationship Id="rId9" Type="http://schemas.openxmlformats.org/officeDocument/2006/relationships/image" Target="../media/image86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00.png"  /><Relationship Id="rId11" Type="http://schemas.openxmlformats.org/officeDocument/2006/relationships/image" Target="../media/image101.png"  /><Relationship Id="rId12" Type="http://schemas.openxmlformats.org/officeDocument/2006/relationships/image" Target="../media/image102.png"  /><Relationship Id="rId13" Type="http://schemas.openxmlformats.org/officeDocument/2006/relationships/image" Target="../media/image103.png"  /><Relationship Id="rId14" Type="http://schemas.openxmlformats.org/officeDocument/2006/relationships/image" Target="../media/image104.png"  /><Relationship Id="rId15" Type="http://schemas.openxmlformats.org/officeDocument/2006/relationships/image" Target="../media/image105.png"  /><Relationship Id="rId16" Type="http://schemas.openxmlformats.org/officeDocument/2006/relationships/image" Target="../media/image106.png"  /><Relationship Id="rId17" Type="http://schemas.openxmlformats.org/officeDocument/2006/relationships/image" Target="../media/image107.png"  /><Relationship Id="rId18" Type="http://schemas.openxmlformats.org/officeDocument/2006/relationships/image" Target="../media/image108.png"  /><Relationship Id="rId19" Type="http://schemas.openxmlformats.org/officeDocument/2006/relationships/image" Target="../media/image109.png"  /><Relationship Id="rId2" Type="http://schemas.openxmlformats.org/officeDocument/2006/relationships/image" Target="../media/image79.png"  /><Relationship Id="rId20" Type="http://schemas.openxmlformats.org/officeDocument/2006/relationships/image" Target="../media/image110.png"  /><Relationship Id="rId21" Type="http://schemas.openxmlformats.org/officeDocument/2006/relationships/image" Target="../media/image111.png"  /><Relationship Id="rId3" Type="http://schemas.openxmlformats.org/officeDocument/2006/relationships/image" Target="../media/image80.png"  /><Relationship Id="rId4" Type="http://schemas.openxmlformats.org/officeDocument/2006/relationships/image" Target="../media/image94.png"  /><Relationship Id="rId5" Type="http://schemas.openxmlformats.org/officeDocument/2006/relationships/image" Target="../media/image95.png"  /><Relationship Id="rId6" Type="http://schemas.openxmlformats.org/officeDocument/2006/relationships/image" Target="../media/image96.png"  /><Relationship Id="rId7" Type="http://schemas.openxmlformats.org/officeDocument/2006/relationships/image" Target="../media/image97.png"  /><Relationship Id="rId8" Type="http://schemas.openxmlformats.org/officeDocument/2006/relationships/image" Target="../media/image98.png"  /><Relationship Id="rId9" Type="http://schemas.openxmlformats.org/officeDocument/2006/relationships/image" Target="../media/image99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5903638" y="-21109"/>
            <a:ext cx="12427791" cy="10291585"/>
            <a:chOff x="5903638" y="-21109"/>
            <a:chExt cx="12427791" cy="1029158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903638" y="-21109"/>
              <a:ext cx="12427791" cy="1029158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225892" y="5038967"/>
            <a:ext cx="6239089" cy="5236918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15851" y="561000"/>
            <a:ext cx="9725015" cy="2122282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2228006" y="1833434"/>
            <a:ext cx="5685577" cy="120028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17150164" y="3942239"/>
            <a:ext cx="1156283" cy="1406090"/>
            <a:chOff x="17150164" y="3942239"/>
            <a:chExt cx="1156283" cy="140609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7150164" y="3942239"/>
              <a:ext cx="1156283" cy="14060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5261011" y="8399063"/>
            <a:ext cx="1271875" cy="1297670"/>
            <a:chOff x="15261011" y="8399063"/>
            <a:chExt cx="1271875" cy="1297670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5261011" y="8399063"/>
              <a:ext cx="1271875" cy="129767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4046857" y="4748143"/>
            <a:ext cx="3039587" cy="699454"/>
            <a:chOff x="14046857" y="4748143"/>
            <a:chExt cx="3039587" cy="699454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14080022" y="4780680"/>
              <a:ext cx="2973247" cy="543939"/>
              <a:chOff x="14080022" y="4780680"/>
              <a:chExt cx="2973247" cy="543939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14080022" y="4780680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3972041" y="4673326"/>
              <a:ext cx="2831771" cy="78853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2220381" y="9122181"/>
            <a:ext cx="3039587" cy="700952"/>
            <a:chOff x="12220381" y="9122181"/>
            <a:chExt cx="3039587" cy="700952"/>
          </a:xfrm>
        </p:grpSpPr>
        <p:grpSp>
          <p:nvGrpSpPr>
            <p:cNvPr id="1008" name="그룹 1008"/>
            <p:cNvGrpSpPr/>
            <p:nvPr/>
          </p:nvGrpSpPr>
          <p:grpSpPr>
            <a:xfrm rot="0">
              <a:off x="12253555" y="9154721"/>
              <a:ext cx="2973247" cy="543939"/>
              <a:chOff x="12253555" y="9154721"/>
              <a:chExt cx="2973247" cy="543939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12253555" y="9154721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27" name="Object 26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12145564" y="9047364"/>
              <a:ext cx="3051447" cy="79081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0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31841" y="3706707"/>
            <a:ext cx="12311227" cy="1180132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60412" y="5200812"/>
            <a:ext cx="12254075" cy="1180132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57374" y="6682336"/>
            <a:ext cx="11448933" cy="118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1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45719" y="429287"/>
            <a:ext cx="1111545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41695" y="3947657"/>
            <a:ext cx="11500297" cy="135251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454226" y="5395845"/>
            <a:ext cx="10735630" cy="1340287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66540" y="6386797"/>
            <a:ext cx="9819440" cy="1340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1013" name="Object 6"/>
          <p:cNvPicPr>
            <a:picLocks noChangeAspect="1"/>
          </p:cNvPicPr>
          <p:nvPr/>
        </p:nvPicPr>
        <p:blipFill rotWithShape="1">
          <a:blip r:embed="rId3"/>
          <a:srcRect l="17690" t="6600" r="33870" b="3180"/>
          <a:stretch>
            <a:fillRect/>
          </a:stretch>
        </p:blipFill>
        <p:spPr>
          <a:xfrm rot="21480000">
            <a:off x="3081426" y="5686883"/>
            <a:ext cx="7377142" cy="3687704"/>
          </a:xfrm>
          <a:custGeom>
            <a:avLst/>
            <a:gd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0151" h="3569126">
                <a:moveTo>
                  <a:pt x="33400" y="117831"/>
                </a:moveTo>
                <a:quadBezTo>
                  <a:pt x="33400" y="117831"/>
                  <a:pt x="33400" y="117831"/>
                </a:quadBezTo>
                <a:lnTo>
                  <a:pt x="582098" y="1090510"/>
                </a:lnTo>
                <a:quadBezTo>
                  <a:pt x="582098" y="1090510"/>
                  <a:pt x="582098" y="1090510"/>
                </a:quadBezTo>
                <a:lnTo>
                  <a:pt x="3148311" y="3551745"/>
                </a:lnTo>
                <a:quadBezTo>
                  <a:pt x="3148311" y="3551745"/>
                  <a:pt x="3148311" y="3551745"/>
                </a:quadBezTo>
                <a:lnTo>
                  <a:pt x="7136494" y="3569126"/>
                </a:lnTo>
                <a:quadBezTo>
                  <a:pt x="7136494" y="3569126"/>
                  <a:pt x="7136494" y="3569126"/>
                </a:quadBezTo>
                <a:lnTo>
                  <a:pt x="7420151" y="1521735"/>
                </a:lnTo>
                <a:quadBezTo>
                  <a:pt x="7420151" y="1521735"/>
                  <a:pt x="7420151" y="1521735"/>
                </a:quadBezTo>
                <a:lnTo>
                  <a:pt x="4494779" y="1062945"/>
                </a:lnTo>
                <a:quadBezTo>
                  <a:pt x="4494779" y="1062945"/>
                  <a:pt x="4494779" y="1062945"/>
                </a:quadBezTo>
                <a:lnTo>
                  <a:pt x="3962572" y="546734"/>
                </a:lnTo>
                <a:quadBezTo>
                  <a:pt x="3962572" y="546734"/>
                  <a:pt x="3962572" y="546734"/>
                </a:quadBezTo>
                <a:lnTo>
                  <a:pt x="1707757" y="131682"/>
                </a:lnTo>
                <a:quadBezTo>
                  <a:pt x="1707757" y="131682"/>
                  <a:pt x="1707757" y="131682"/>
                </a:quadBezTo>
                <a:lnTo>
                  <a:pt x="313147" y="0"/>
                </a:lnTo>
                <a:quadBezTo>
                  <a:pt x="313147" y="0"/>
                  <a:pt x="313147" y="0"/>
                </a:quadBezTo>
                <a:lnTo>
                  <a:pt x="0" y="127311"/>
                </a:lnTo>
                <a:quadBezTo>
                  <a:pt x="0" y="127311"/>
                  <a:pt x="33400" y="117831"/>
                </a:quadBezTo>
                <a:close/>
              </a:path>
            </a:pathLst>
          </a:custGeom>
        </p:spPr>
      </p:pic>
      <p:pic>
        <p:nvPicPr>
          <p:cNvPr id="1014" name="Object 6"/>
          <p:cNvPicPr>
            <a:picLocks noChangeAspect="1"/>
          </p:cNvPicPr>
          <p:nvPr/>
        </p:nvPicPr>
        <p:blipFill rotWithShape="1">
          <a:blip r:embed="rId4"/>
          <a:srcRect l="23500" t="720" r="970" b="6610"/>
          <a:stretch>
            <a:fillRect/>
          </a:stretch>
        </p:blipFill>
        <p:spPr>
          <a:xfrm rot="21480000">
            <a:off x="3958258" y="5344137"/>
            <a:ext cx="11502339" cy="3787464"/>
          </a:xfrm>
          <a:custGeom>
            <a:avLst/>
            <a:gd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91580" h="3568817">
                <a:moveTo>
                  <a:pt x="2024009" y="11749"/>
                </a:moveTo>
                <a:cubicBezTo>
                  <a:pt x="2024744" y="11773"/>
                  <a:pt x="2034300" y="12085"/>
                  <a:pt x="2035036" y="12109"/>
                </a:cubicBezTo>
                <a:lnTo>
                  <a:pt x="0" y="110822"/>
                </a:lnTo>
                <a:quadBezTo>
                  <a:pt x="0" y="110822"/>
                  <a:pt x="0" y="110822"/>
                </a:quadBezTo>
                <a:lnTo>
                  <a:pt x="432973" y="341732"/>
                </a:lnTo>
                <a:quadBezTo>
                  <a:pt x="432973" y="341732"/>
                  <a:pt x="432973" y="341732"/>
                </a:quadBezTo>
                <a:lnTo>
                  <a:pt x="3346909" y="653650"/>
                </a:lnTo>
                <a:quadBezTo>
                  <a:pt x="3346909" y="653650"/>
                  <a:pt x="3346909" y="653650"/>
                </a:quadBezTo>
                <a:lnTo>
                  <a:pt x="3774736" y="1317939"/>
                </a:lnTo>
                <a:quadBezTo>
                  <a:pt x="3774736" y="1317939"/>
                  <a:pt x="3774736" y="1317939"/>
                </a:quadBezTo>
                <a:lnTo>
                  <a:pt x="7137678" y="1727098"/>
                </a:lnTo>
                <a:quadBezTo>
                  <a:pt x="7137678" y="1727098"/>
                  <a:pt x="7137678" y="1727098"/>
                </a:quadBezTo>
                <a:lnTo>
                  <a:pt x="9166486" y="3568817"/>
                </a:lnTo>
                <a:quadBezTo>
                  <a:pt x="9166486" y="3568817"/>
                  <a:pt x="9166486" y="3568817"/>
                </a:quadBezTo>
                <a:lnTo>
                  <a:pt x="11591581" y="2780907"/>
                </a:lnTo>
                <a:quadBezTo>
                  <a:pt x="11591581" y="2780907"/>
                  <a:pt x="11591581" y="2780907"/>
                </a:quadBezTo>
                <a:lnTo>
                  <a:pt x="11254062" y="880864"/>
                </a:lnTo>
                <a:quadBezTo>
                  <a:pt x="11254062" y="880864"/>
                  <a:pt x="11254062" y="880864"/>
                </a:quadBezTo>
                <a:lnTo>
                  <a:pt x="6579495" y="119203"/>
                </a:lnTo>
                <a:quadBezTo>
                  <a:pt x="6579495" y="119203"/>
                  <a:pt x="6579495" y="119203"/>
                </a:quadBezTo>
                <a:lnTo>
                  <a:pt x="1836559" y="5628"/>
                </a:lnTo>
                <a:quadBezTo>
                  <a:pt x="1836559" y="5628"/>
                  <a:pt x="1836559" y="5628"/>
                </a:quadBezTo>
                <a:lnTo>
                  <a:pt x="1747962" y="13058"/>
                </a:lnTo>
                <a:quadBezTo>
                  <a:pt x="1747962" y="13058"/>
                  <a:pt x="1747962" y="13058"/>
                </a:quadBezTo>
                <a:lnTo>
                  <a:pt x="1228176" y="37377"/>
                </a:lnTo>
                <a:quadBezTo>
                  <a:pt x="1228176" y="37377"/>
                  <a:pt x="1228176" y="37377"/>
                </a:quadBezTo>
                <a:lnTo>
                  <a:pt x="1980289" y="0"/>
                </a:lnTo>
                <a:quadBezTo>
                  <a:pt x="1980289" y="0"/>
                  <a:pt x="2024009" y="11749"/>
                </a:quadBezTo>
                <a:close/>
              </a:path>
            </a:pathLst>
          </a:custGeom>
        </p:spPr>
      </p:pic>
      <p:grpSp>
        <p:nvGrpSpPr>
          <p:cNvPr id="1003" name="그룹 1003"/>
          <p:cNvGrpSpPr/>
          <p:nvPr/>
        </p:nvGrpSpPr>
        <p:grpSpPr>
          <a:xfrm rot="0">
            <a:off x="388943" y="5588276"/>
            <a:ext cx="2968291" cy="4127172"/>
            <a:chOff x="388943" y="5588276"/>
            <a:chExt cx="2968291" cy="412717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5"/>
            <a:srcRect r="80510" b="-980"/>
            <a:stretch>
              <a:fillRect/>
            </a:stretch>
          </p:blipFill>
          <p:spPr>
            <a:xfrm rot="21480000">
              <a:off x="388943" y="5588276"/>
              <a:ext cx="2968291" cy="412717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783431" y="5620054"/>
            <a:ext cx="2620256" cy="4665660"/>
            <a:chOff x="783431" y="5620054"/>
            <a:chExt cx="2620256" cy="466566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783431" y="5620054"/>
              <a:ext cx="2620256" cy="466566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7269364" y="6025251"/>
            <a:ext cx="3017636" cy="4261749"/>
            <a:chOff x="6423053" y="6023966"/>
            <a:chExt cx="3017636" cy="426174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6423053" y="6023966"/>
              <a:ext cx="3017636" cy="426174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14503432" y="5959997"/>
            <a:ext cx="2352506" cy="3985774"/>
            <a:chOff x="14503432" y="5959997"/>
            <a:chExt cx="2352506" cy="398577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4503432" y="5959997"/>
              <a:ext cx="2352506" cy="398577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7008161" y="2168289"/>
            <a:ext cx="3675451" cy="3162053"/>
            <a:chOff x="7008161" y="2168289"/>
            <a:chExt cx="3675451" cy="3162053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7008161" y="2168289"/>
              <a:ext cx="3675451" cy="316205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6929869" y="209955"/>
            <a:ext cx="3832036" cy="4130952"/>
            <a:chOff x="6929869" y="209955"/>
            <a:chExt cx="3832036" cy="413095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6929869" y="209955"/>
              <a:ext cx="3832036" cy="413095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9673448" y="0"/>
            <a:ext cx="9293064" cy="5884821"/>
            <a:chOff x="9673448" y="0"/>
            <a:chExt cx="9293064" cy="588482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9673448" y="0"/>
              <a:ext cx="9293064" cy="588482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383020" y="506532"/>
            <a:ext cx="5842760" cy="1422040"/>
            <a:chOff x="383020" y="506532"/>
            <a:chExt cx="5842760" cy="1422040"/>
          </a:xfrm>
        </p:grpSpPr>
        <p:grpSp>
          <p:nvGrpSpPr>
            <p:cNvPr id="1011" name="그룹 1011"/>
            <p:cNvGrpSpPr/>
            <p:nvPr/>
          </p:nvGrpSpPr>
          <p:grpSpPr>
            <a:xfrm rot="0">
              <a:off x="383020" y="506532"/>
              <a:ext cx="5842760" cy="1422040"/>
              <a:chOff x="383020" y="506532"/>
              <a:chExt cx="5842760" cy="1422040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383020" y="506532"/>
                <a:ext cx="5842760" cy="1422040"/>
              </a:xfrm>
              <a:prstGeom prst="rect">
                <a:avLst/>
              </a:prstGeom>
            </p:spPr>
          </p:pic>
        </p:grpSp>
        <p:pic>
          <p:nvPicPr>
            <p:cNvPr id="32" name="Object 31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380927" y="402356"/>
              <a:ext cx="5827956" cy="163117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27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" grpId="0" animBg="1"/>
    </p:bld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5903638" y="-21109"/>
            <a:ext cx="12427791" cy="10291585"/>
            <a:chOff x="5903638" y="-21109"/>
            <a:chExt cx="12427791" cy="1029158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903638" y="-21109"/>
              <a:ext cx="12427791" cy="1029158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14046857" y="4367190"/>
            <a:ext cx="3039587" cy="699454"/>
            <a:chOff x="14046857" y="4367190"/>
            <a:chExt cx="3039587" cy="699454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14080022" y="4399728"/>
              <a:ext cx="2973247" cy="543939"/>
              <a:chOff x="14080022" y="4399728"/>
              <a:chExt cx="2973247" cy="54393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14080022" y="439972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972041" y="4292374"/>
              <a:ext cx="2831771" cy="78853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3268000" y="9312657"/>
            <a:ext cx="3039587" cy="700952"/>
            <a:chOff x="13268000" y="9312657"/>
            <a:chExt cx="3039587" cy="700952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13301175" y="9345198"/>
              <a:ext cx="2973247" cy="543939"/>
              <a:chOff x="13301175" y="9345198"/>
              <a:chExt cx="2973247" cy="543939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13301175" y="934519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3193184" y="9237841"/>
              <a:ext cx="3051447" cy="79081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6357127" y="9277458"/>
            <a:ext cx="173771" cy="173771"/>
            <a:chOff x="16357127" y="9277458"/>
            <a:chExt cx="173771" cy="17377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6357127" y="9277458"/>
              <a:ext cx="173771" cy="1737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6071451" y="8834124"/>
            <a:ext cx="173771" cy="173771"/>
            <a:chOff x="16071451" y="8834124"/>
            <a:chExt cx="173771" cy="17377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6071451" y="8834124"/>
              <a:ext cx="173771" cy="1737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17237596" y="4716917"/>
            <a:ext cx="173771" cy="173771"/>
            <a:chOff x="17237596" y="4716917"/>
            <a:chExt cx="173771" cy="173771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7237596" y="4716917"/>
              <a:ext cx="173771" cy="1737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15068134" y="6273625"/>
            <a:ext cx="173771" cy="173771"/>
            <a:chOff x="15068134" y="6273625"/>
            <a:chExt cx="173771" cy="173771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15068134" y="6273625"/>
              <a:ext cx="173771" cy="17377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 rot="0">
            <a:off x="6607338" y="7338231"/>
            <a:ext cx="173771" cy="173771"/>
            <a:chOff x="6607338" y="7338231"/>
            <a:chExt cx="173771" cy="17377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6607338" y="7338231"/>
              <a:ext cx="173771" cy="173771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 rot="0">
            <a:off x="831700" y="748517"/>
            <a:ext cx="6986351" cy="8788679"/>
            <a:chOff x="831700" y="748517"/>
            <a:chExt cx="6986351" cy="878867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831700" y="748517"/>
              <a:ext cx="6986351" cy="8788679"/>
            </a:xfrm>
            <a:prstGeom prst="rect">
              <a:avLst/>
            </a:prstGeom>
          </p:spPr>
        </p:pic>
      </p:grpSp>
      <p:grpSp>
        <p:nvGrpSpPr>
          <p:cNvPr id="1013" name="그룹 1011"/>
          <p:cNvGrpSpPr/>
          <p:nvPr/>
        </p:nvGrpSpPr>
        <p:grpSpPr>
          <a:xfrm rot="0">
            <a:off x="2285714" y="0"/>
            <a:ext cx="13723810" cy="10286835"/>
            <a:chOff x="2285714" y="0"/>
            <a:chExt cx="13723810" cy="10286835"/>
          </a:xfrm>
        </p:grpSpPr>
        <p:grpSp>
          <p:nvGrpSpPr>
            <p:cNvPr id="1014" name="그룹 1012"/>
            <p:cNvGrpSpPr/>
            <p:nvPr/>
          </p:nvGrpSpPr>
          <p:grpSpPr>
            <a:xfrm rot="0">
              <a:off x="2285714" y="4705882"/>
              <a:ext cx="13714286" cy="5579832"/>
              <a:chOff x="2285714" y="4705882"/>
              <a:chExt cx="13714286" cy="5579832"/>
            </a:xfrm>
          </p:grpSpPr>
          <p:pic>
            <p:nvPicPr>
              <p:cNvPr id="1015" name="Object 33"/>
              <p:cNvPicPr>
                <a:picLocks noChangeAspect="1"/>
              </p:cNvPicPr>
              <p:nvPr/>
            </p:nvPicPr>
            <p:blipFill rotWithShape="1">
              <a:blip r:embed="rId14"/>
              <a:stretch>
                <a:fillRect/>
              </a:stretch>
            </p:blipFill>
            <p:spPr>
              <a:xfrm>
                <a:off x="2285714" y="4705882"/>
                <a:ext cx="13714286" cy="5579832"/>
              </a:xfrm>
              <a:prstGeom prst="rect">
                <a:avLst/>
              </a:prstGeom>
            </p:spPr>
          </p:pic>
        </p:grpSp>
        <p:grpSp>
          <p:nvGrpSpPr>
            <p:cNvPr id="1016" name="그룹 1013"/>
            <p:cNvGrpSpPr/>
            <p:nvPr/>
          </p:nvGrpSpPr>
          <p:grpSpPr>
            <a:xfrm rot="0">
              <a:off x="2285714" y="0"/>
              <a:ext cx="13714286" cy="7811765"/>
              <a:chOff x="2285714" y="0"/>
              <a:chExt cx="13714286" cy="7811765"/>
            </a:xfrm>
          </p:grpSpPr>
          <p:pic>
            <p:nvPicPr>
              <p:cNvPr id="1017" name="Object 36"/>
              <p:cNvPicPr>
                <a:picLocks noChangeAspect="1"/>
              </p:cNvPicPr>
              <p:nvPr/>
            </p:nvPicPr>
            <p:blipFill rotWithShape="1">
              <a:blip r:embed="rId15"/>
              <a:stretch>
                <a:fillRect/>
              </a:stretch>
            </p:blipFill>
            <p:spPr>
              <a:xfrm>
                <a:off x="2285714" y="0"/>
                <a:ext cx="13714286" cy="781176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002 0.40333 L -0.00021 -0.02008 " pathEditMode="relative" ptsTypes="">
                                      <p:cBhvr>
                                        <p:cTn id="31" dur="6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12" grpId="1" animBg="1"/>
      <p:bldP spid="1012" grpId="2" animBg="1"/>
      <p:bldP spid="1013" grpId="3" animBg="1"/>
    </p:bld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="0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5903638" y="-21109"/>
            <a:ext cx="12427791" cy="10291585"/>
            <a:chOff x="5903638" y="-21109"/>
            <a:chExt cx="12427791" cy="1029158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903638" y="-21109"/>
              <a:ext cx="12427791" cy="1029158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14046857" y="4367190"/>
            <a:ext cx="3039587" cy="699454"/>
            <a:chOff x="14046857" y="4367190"/>
            <a:chExt cx="3039587" cy="699454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14080022" y="4399728"/>
              <a:ext cx="2973247" cy="543939"/>
              <a:chOff x="14080022" y="4399728"/>
              <a:chExt cx="2973247" cy="54393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14080022" y="439972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972041" y="4292374"/>
              <a:ext cx="2831771" cy="78853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3268000" y="9312657"/>
            <a:ext cx="3039587" cy="700952"/>
            <a:chOff x="13268000" y="9312657"/>
            <a:chExt cx="3039587" cy="700952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13301175" y="9345198"/>
              <a:ext cx="2973247" cy="543939"/>
              <a:chOff x="13301175" y="9345198"/>
              <a:chExt cx="2973247" cy="543939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13301175" y="934519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3193184" y="9237841"/>
              <a:ext cx="3051447" cy="79081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6357127" y="9277458"/>
            <a:ext cx="173771" cy="173771"/>
            <a:chOff x="16357127" y="9277458"/>
            <a:chExt cx="173771" cy="17377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6357127" y="9277458"/>
              <a:ext cx="173771" cy="1737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6071451" y="8834124"/>
            <a:ext cx="173771" cy="173771"/>
            <a:chOff x="16071451" y="8834124"/>
            <a:chExt cx="173771" cy="17377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6071451" y="8834124"/>
              <a:ext cx="173771" cy="1737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17237596" y="4716917"/>
            <a:ext cx="173771" cy="173771"/>
            <a:chOff x="17237596" y="4716917"/>
            <a:chExt cx="173771" cy="173771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7237596" y="4716917"/>
              <a:ext cx="173771" cy="1737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831700" y="748517"/>
            <a:ext cx="6986351" cy="8788679"/>
            <a:chOff x="831700" y="748517"/>
            <a:chExt cx="6986351" cy="8788679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831700" y="748517"/>
              <a:ext cx="6986351" cy="878867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 rot="0">
            <a:off x="2285714" y="0"/>
            <a:ext cx="13723810" cy="10286835"/>
            <a:chOff x="2285714" y="0"/>
            <a:chExt cx="13723810" cy="10286835"/>
          </a:xfrm>
        </p:grpSpPr>
        <p:grpSp>
          <p:nvGrpSpPr>
            <p:cNvPr id="1012" name="그룹 1012"/>
            <p:cNvGrpSpPr/>
            <p:nvPr/>
          </p:nvGrpSpPr>
          <p:grpSpPr>
            <a:xfrm rot="0">
              <a:off x="2285714" y="4705882"/>
              <a:ext cx="13714286" cy="5579832"/>
              <a:chOff x="2285714" y="4705882"/>
              <a:chExt cx="13714286" cy="5579832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2285714" y="4705882"/>
                <a:ext cx="13714286" cy="5579832"/>
              </a:xfrm>
              <a:prstGeom prst="rect">
                <a:avLst/>
              </a:prstGeom>
            </p:spPr>
          </p:pic>
        </p:grpSp>
        <p:grpSp>
          <p:nvGrpSpPr>
            <p:cNvPr id="1013" name="그룹 1013"/>
            <p:cNvGrpSpPr/>
            <p:nvPr/>
          </p:nvGrpSpPr>
          <p:grpSpPr>
            <a:xfrm rot="0">
              <a:off x="2285714" y="0"/>
              <a:ext cx="13714286" cy="7811765"/>
              <a:chOff x="2285714" y="0"/>
              <a:chExt cx="13714286" cy="7811765"/>
            </a:xfrm>
          </p:grpSpPr>
          <p:pic>
            <p:nvPicPr>
              <p:cNvPr id="37" name="Object 36"/>
              <p:cNvPicPr>
                <a:picLocks noChangeAspect="1"/>
              </p:cNvPicPr>
              <p:nvPr/>
            </p:nvPicPr>
            <p:blipFill rotWithShape="1">
              <a:blip r:embed="rId13"/>
              <a:stretch>
                <a:fillRect/>
              </a:stretch>
            </p:blipFill>
            <p:spPr>
              <a:xfrm>
                <a:off x="2285714" y="0"/>
                <a:ext cx="13714286" cy="781176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5903638" y="-21109"/>
            <a:ext cx="12427791" cy="10291585"/>
            <a:chOff x="5903638" y="-21109"/>
            <a:chExt cx="12427791" cy="1029158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903638" y="-21109"/>
              <a:ext cx="12427791" cy="1029158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14046857" y="4367190"/>
            <a:ext cx="3039587" cy="699454"/>
            <a:chOff x="14046857" y="4367190"/>
            <a:chExt cx="3039587" cy="699454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14080022" y="4399728"/>
              <a:ext cx="2973247" cy="543939"/>
              <a:chOff x="14080022" y="4399728"/>
              <a:chExt cx="2973247" cy="54393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14080022" y="439972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972041" y="4292374"/>
              <a:ext cx="2831771" cy="78853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3268000" y="9312657"/>
            <a:ext cx="3039587" cy="700952"/>
            <a:chOff x="13268000" y="9312657"/>
            <a:chExt cx="3039587" cy="700952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13301175" y="9345198"/>
              <a:ext cx="2973247" cy="543939"/>
              <a:chOff x="13301175" y="9345198"/>
              <a:chExt cx="2973247" cy="543939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13301175" y="934519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3193184" y="9237841"/>
              <a:ext cx="3051447" cy="79081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6357127" y="9277458"/>
            <a:ext cx="173771" cy="173771"/>
            <a:chOff x="16357127" y="9277458"/>
            <a:chExt cx="173771" cy="17377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6357127" y="9277458"/>
              <a:ext cx="173771" cy="1737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6071451" y="8834124"/>
            <a:ext cx="173771" cy="173771"/>
            <a:chOff x="16071451" y="8834124"/>
            <a:chExt cx="173771" cy="17377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6071451" y="8834124"/>
              <a:ext cx="173771" cy="1737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17237596" y="4716917"/>
            <a:ext cx="173771" cy="173771"/>
            <a:chOff x="17237596" y="4716917"/>
            <a:chExt cx="173771" cy="173771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7237596" y="4716917"/>
              <a:ext cx="173771" cy="1737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6570191" y="6137393"/>
            <a:ext cx="8710811" cy="1400358"/>
            <a:chOff x="6570191" y="6137393"/>
            <a:chExt cx="8710811" cy="1400358"/>
          </a:xfrm>
        </p:grpSpPr>
        <p:grpSp>
          <p:nvGrpSpPr>
            <p:cNvPr id="1011" name="그룹 1011"/>
            <p:cNvGrpSpPr/>
            <p:nvPr/>
          </p:nvGrpSpPr>
          <p:grpSpPr>
            <a:xfrm rot="0">
              <a:off x="15100050" y="6137393"/>
              <a:ext cx="173771" cy="173771"/>
              <a:chOff x="15100050" y="6137393"/>
              <a:chExt cx="173771" cy="173771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15100050" y="6137393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 rot="0">
              <a:off x="6570191" y="7356798"/>
              <a:ext cx="173771" cy="173771"/>
              <a:chOff x="6570191" y="7356798"/>
              <a:chExt cx="173771" cy="173771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6570191" y="7356798"/>
                <a:ext cx="173771" cy="173771"/>
              </a:xfrm>
              <a:prstGeom prst="rect">
                <a:avLst/>
              </a:prstGeom>
            </p:spPr>
          </p:pic>
        </p:grpSp>
      </p:grpSp>
      <p:grpSp>
        <p:nvGrpSpPr>
          <p:cNvPr id="1013" name="그룹 1013"/>
          <p:cNvGrpSpPr/>
          <p:nvPr/>
        </p:nvGrpSpPr>
        <p:grpSpPr>
          <a:xfrm rot="0">
            <a:off x="383020" y="506532"/>
            <a:ext cx="9796527" cy="9244033"/>
            <a:chOff x="383020" y="506532"/>
            <a:chExt cx="9796527" cy="9244033"/>
          </a:xfrm>
        </p:grpSpPr>
        <p:grpSp>
          <p:nvGrpSpPr>
            <p:cNvPr id="1014" name="그룹 1014"/>
            <p:cNvGrpSpPr/>
            <p:nvPr/>
          </p:nvGrpSpPr>
          <p:grpSpPr>
            <a:xfrm rot="0">
              <a:off x="383020" y="506532"/>
              <a:ext cx="9796527" cy="9244033"/>
              <a:chOff x="383020" y="506532"/>
              <a:chExt cx="9796527" cy="9244033"/>
            </a:xfrm>
          </p:grpSpPr>
          <p:pic>
            <p:nvPicPr>
              <p:cNvPr id="39" name="Object 38"/>
              <p:cNvPicPr>
                <a:picLocks noChangeAspect="1"/>
              </p:cNvPicPr>
              <p:nvPr/>
            </p:nvPicPr>
            <p:blipFill rotWithShape="1">
              <a:blip r:embed="rId13"/>
              <a:stretch>
                <a:fillRect/>
              </a:stretch>
            </p:blipFill>
            <p:spPr>
              <a:xfrm>
                <a:off x="383020" y="506532"/>
                <a:ext cx="9796527" cy="9244033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 rot="0">
              <a:off x="1182384" y="875621"/>
              <a:ext cx="951778" cy="1311156"/>
              <a:chOff x="1182384" y="875621"/>
              <a:chExt cx="951778" cy="1311156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 rotWithShape="1">
              <a:blip r:embed="rId14"/>
              <a:stretch>
                <a:fillRect/>
              </a:stretch>
            </p:blipFill>
            <p:spPr>
              <a:xfrm>
                <a:off x="1182384" y="875621"/>
                <a:ext cx="951778" cy="1311156"/>
              </a:xfrm>
              <a:prstGeom prst="rect">
                <a:avLst/>
              </a:prstGeom>
            </p:spPr>
          </p:pic>
        </p:grpSp>
      </p:grpSp>
      <p:pic>
        <p:nvPicPr>
          <p:cNvPr id="45" name="Object 44"/>
          <p:cNvPicPr>
            <a:picLocks noChangeAspect="1"/>
          </p:cNvPicPr>
          <p:nvPr/>
        </p:nvPicPr>
        <p:blipFill rotWithShape="1">
          <a:blip r:embed="rId15"/>
          <a:srcRect b="83280"/>
          <a:stretch>
            <a:fillRect/>
          </a:stretch>
        </p:blipFill>
        <p:spPr>
          <a:xfrm>
            <a:off x="571404" y="917712"/>
            <a:ext cx="8523842" cy="1406388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 rot="0">
            <a:off x="16880888" y="3660724"/>
            <a:ext cx="1229964" cy="1229964"/>
            <a:chOff x="16880888" y="3660724"/>
            <a:chExt cx="1229964" cy="1229964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 rotWithShape="1">
            <a:blip r:embed="rId16"/>
            <a:stretch>
              <a:fillRect/>
            </a:stretch>
          </p:blipFill>
          <p:spPr>
            <a:xfrm>
              <a:off x="16880888" y="3660724"/>
              <a:ext cx="1229964" cy="1229964"/>
            </a:xfrm>
            <a:prstGeom prst="rect">
              <a:avLst/>
            </a:prstGeom>
          </p:spPr>
        </p:pic>
      </p:grpSp>
      <p:pic>
        <p:nvPicPr>
          <p:cNvPr id="1017" name="Object 44"/>
          <p:cNvPicPr>
            <a:picLocks noChangeAspect="1"/>
          </p:cNvPicPr>
          <p:nvPr/>
        </p:nvPicPr>
        <p:blipFill rotWithShape="1">
          <a:blip r:embed="rId17"/>
          <a:srcRect t="16720" b="66060"/>
          <a:stretch>
            <a:fillRect/>
          </a:stretch>
        </p:blipFill>
        <p:spPr>
          <a:xfrm>
            <a:off x="571404" y="2324100"/>
            <a:ext cx="8523842" cy="1447800"/>
          </a:xfrm>
          <a:prstGeom prst="rect">
            <a:avLst/>
          </a:prstGeom>
        </p:spPr>
      </p:pic>
      <p:pic>
        <p:nvPicPr>
          <p:cNvPr id="1018" name="Object 44"/>
          <p:cNvPicPr>
            <a:picLocks noChangeAspect="1"/>
          </p:cNvPicPr>
          <p:nvPr/>
        </p:nvPicPr>
        <p:blipFill rotWithShape="1">
          <a:blip r:embed="rId18"/>
          <a:srcRect t="33940" b="49750"/>
          <a:stretch>
            <a:fillRect/>
          </a:stretch>
        </p:blipFill>
        <p:spPr>
          <a:xfrm>
            <a:off x="571404" y="3771900"/>
            <a:ext cx="8523842" cy="1371600"/>
          </a:xfrm>
          <a:prstGeom prst="rect">
            <a:avLst/>
          </a:prstGeom>
        </p:spPr>
      </p:pic>
      <p:pic>
        <p:nvPicPr>
          <p:cNvPr id="1019" name="Object 44"/>
          <p:cNvPicPr>
            <a:picLocks noChangeAspect="1"/>
          </p:cNvPicPr>
          <p:nvPr/>
        </p:nvPicPr>
        <p:blipFill rotWithShape="1">
          <a:blip r:embed="rId19"/>
          <a:srcRect t="50250" b="36160"/>
          <a:stretch>
            <a:fillRect/>
          </a:stretch>
        </p:blipFill>
        <p:spPr>
          <a:xfrm>
            <a:off x="571404" y="5143500"/>
            <a:ext cx="8523842" cy="1143000"/>
          </a:xfrm>
          <a:prstGeom prst="rect">
            <a:avLst/>
          </a:prstGeom>
        </p:spPr>
      </p:pic>
      <p:pic>
        <p:nvPicPr>
          <p:cNvPr id="1020" name="Object 44"/>
          <p:cNvPicPr>
            <a:picLocks noChangeAspect="1"/>
          </p:cNvPicPr>
          <p:nvPr/>
        </p:nvPicPr>
        <p:blipFill rotWithShape="1">
          <a:blip r:embed="rId20"/>
          <a:srcRect t="65650" b="18040"/>
          <a:stretch>
            <a:fillRect/>
          </a:stretch>
        </p:blipFill>
        <p:spPr>
          <a:xfrm>
            <a:off x="571404" y="6438900"/>
            <a:ext cx="8523842" cy="1371600"/>
          </a:xfrm>
          <a:prstGeom prst="rect">
            <a:avLst/>
          </a:prstGeom>
        </p:spPr>
      </p:pic>
      <p:pic>
        <p:nvPicPr>
          <p:cNvPr id="1021" name="Object 44"/>
          <p:cNvPicPr>
            <a:picLocks noChangeAspect="1"/>
          </p:cNvPicPr>
          <p:nvPr/>
        </p:nvPicPr>
        <p:blipFill rotWithShape="1">
          <a:blip r:embed="rId21"/>
          <a:srcRect t="82870"/>
          <a:stretch>
            <a:fillRect/>
          </a:stretch>
        </p:blipFill>
        <p:spPr>
          <a:xfrm>
            <a:off x="571404" y="7886700"/>
            <a:ext cx="8523842" cy="1440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" grpId="0" animBg="1"/>
    </p:bld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5903638" y="-21109"/>
            <a:ext cx="12427791" cy="10291585"/>
            <a:chOff x="5903638" y="-21109"/>
            <a:chExt cx="12427791" cy="1029158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903638" y="-21109"/>
              <a:ext cx="12427791" cy="1029158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14046857" y="4367190"/>
            <a:ext cx="3039587" cy="699454"/>
            <a:chOff x="14046857" y="4367190"/>
            <a:chExt cx="3039587" cy="699454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14080022" y="4399728"/>
              <a:ext cx="2973247" cy="543939"/>
              <a:chOff x="14080022" y="4399728"/>
              <a:chExt cx="2973247" cy="54393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14080022" y="439972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972041" y="4292374"/>
              <a:ext cx="2831771" cy="78853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3268000" y="9312657"/>
            <a:ext cx="3039587" cy="700952"/>
            <a:chOff x="13268000" y="9312657"/>
            <a:chExt cx="3039587" cy="700952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13301175" y="9345198"/>
              <a:ext cx="2973247" cy="543939"/>
              <a:chOff x="13301175" y="9345198"/>
              <a:chExt cx="2973247" cy="543939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13301175" y="934519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3193184" y="9237841"/>
              <a:ext cx="3051447" cy="79081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6357127" y="9277458"/>
            <a:ext cx="173771" cy="173771"/>
            <a:chOff x="16357127" y="9277458"/>
            <a:chExt cx="173771" cy="17377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6357127" y="9277458"/>
              <a:ext cx="173771" cy="1737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6071451" y="8834124"/>
            <a:ext cx="173771" cy="173771"/>
            <a:chOff x="16071451" y="8834124"/>
            <a:chExt cx="173771" cy="17377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6071451" y="8834124"/>
              <a:ext cx="173771" cy="1737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17237596" y="4716917"/>
            <a:ext cx="173771" cy="173771"/>
            <a:chOff x="17237596" y="4716917"/>
            <a:chExt cx="173771" cy="173771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7237596" y="4716917"/>
              <a:ext cx="173771" cy="1737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6570191" y="6137393"/>
            <a:ext cx="8710811" cy="1400358"/>
            <a:chOff x="6570191" y="6137393"/>
            <a:chExt cx="8710811" cy="1400358"/>
          </a:xfrm>
        </p:grpSpPr>
        <p:grpSp>
          <p:nvGrpSpPr>
            <p:cNvPr id="1011" name="그룹 1011"/>
            <p:cNvGrpSpPr/>
            <p:nvPr/>
          </p:nvGrpSpPr>
          <p:grpSpPr>
            <a:xfrm rot="0">
              <a:off x="15100050" y="6137393"/>
              <a:ext cx="173771" cy="173771"/>
              <a:chOff x="15100050" y="6137393"/>
              <a:chExt cx="173771" cy="173771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15100050" y="6137393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 rot="0">
              <a:off x="6570191" y="7356798"/>
              <a:ext cx="173771" cy="173771"/>
              <a:chOff x="6570191" y="7356798"/>
              <a:chExt cx="173771" cy="173771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6570191" y="7356798"/>
                <a:ext cx="173771" cy="173771"/>
              </a:xfrm>
              <a:prstGeom prst="rect">
                <a:avLst/>
              </a:prstGeom>
            </p:spPr>
          </p:pic>
        </p:grpSp>
      </p:grpSp>
      <p:grpSp>
        <p:nvGrpSpPr>
          <p:cNvPr id="1013" name="그룹 1013"/>
          <p:cNvGrpSpPr/>
          <p:nvPr/>
        </p:nvGrpSpPr>
        <p:grpSpPr>
          <a:xfrm rot="0">
            <a:off x="383020" y="506532"/>
            <a:ext cx="9796527" cy="9244033"/>
            <a:chOff x="383020" y="506532"/>
            <a:chExt cx="9796527" cy="9244033"/>
          </a:xfrm>
        </p:grpSpPr>
        <p:grpSp>
          <p:nvGrpSpPr>
            <p:cNvPr id="1014" name="그룹 1014"/>
            <p:cNvGrpSpPr/>
            <p:nvPr/>
          </p:nvGrpSpPr>
          <p:grpSpPr>
            <a:xfrm rot="0">
              <a:off x="383020" y="506532"/>
              <a:ext cx="9796527" cy="9244033"/>
              <a:chOff x="383020" y="506532"/>
              <a:chExt cx="9796527" cy="9244033"/>
            </a:xfrm>
          </p:grpSpPr>
          <p:pic>
            <p:nvPicPr>
              <p:cNvPr id="39" name="Object 38"/>
              <p:cNvPicPr>
                <a:picLocks noChangeAspect="1"/>
              </p:cNvPicPr>
              <p:nvPr/>
            </p:nvPicPr>
            <p:blipFill rotWithShape="1">
              <a:blip r:embed="rId13"/>
              <a:stretch>
                <a:fillRect/>
              </a:stretch>
            </p:blipFill>
            <p:spPr>
              <a:xfrm>
                <a:off x="383020" y="506532"/>
                <a:ext cx="9796527" cy="9244033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 rot="0">
              <a:off x="1165769" y="875621"/>
              <a:ext cx="985006" cy="1311156"/>
              <a:chOff x="1165769" y="875621"/>
              <a:chExt cx="985006" cy="1311156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 rotWithShape="1">
              <a:blip r:embed="rId14"/>
              <a:stretch>
                <a:fillRect/>
              </a:stretch>
            </p:blipFill>
            <p:spPr>
              <a:xfrm>
                <a:off x="1165769" y="875621"/>
                <a:ext cx="985006" cy="1311156"/>
              </a:xfrm>
              <a:prstGeom prst="rect">
                <a:avLst/>
              </a:prstGeom>
            </p:spPr>
          </p:pic>
        </p:grpSp>
      </p:grpSp>
      <p:pic>
        <p:nvPicPr>
          <p:cNvPr id="45" name="Object 44"/>
          <p:cNvPicPr>
            <a:picLocks noChangeAspect="1"/>
          </p:cNvPicPr>
          <p:nvPr/>
        </p:nvPicPr>
        <p:blipFill rotWithShape="1">
          <a:blip r:embed="rId15"/>
          <a:srcRect b="81460"/>
          <a:stretch>
            <a:fillRect/>
          </a:stretch>
        </p:blipFill>
        <p:spPr>
          <a:xfrm>
            <a:off x="571404" y="917708"/>
            <a:ext cx="8375718" cy="1558792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 rot="0">
            <a:off x="16468993" y="4867893"/>
            <a:ext cx="173771" cy="173771"/>
            <a:chOff x="16468993" y="4867893"/>
            <a:chExt cx="173771" cy="173771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 rotWithShape="1">
            <a:blip r:embed="rId16"/>
            <a:stretch>
              <a:fillRect/>
            </a:stretch>
          </p:blipFill>
          <p:spPr>
            <a:xfrm>
              <a:off x="16468993" y="4867893"/>
              <a:ext cx="173771" cy="173771"/>
            </a:xfrm>
            <a:prstGeom prst="rect">
              <a:avLst/>
            </a:prstGeom>
          </p:spPr>
        </p:pic>
      </p:grpSp>
      <p:pic>
        <p:nvPicPr>
          <p:cNvPr id="1018" name="Object 44"/>
          <p:cNvPicPr>
            <a:picLocks noChangeAspect="1"/>
          </p:cNvPicPr>
          <p:nvPr/>
        </p:nvPicPr>
        <p:blipFill rotWithShape="1">
          <a:blip r:embed="rId17"/>
          <a:srcRect t="16720" b="66060"/>
          <a:stretch>
            <a:fillRect/>
          </a:stretch>
        </p:blipFill>
        <p:spPr>
          <a:xfrm>
            <a:off x="571404" y="2324100"/>
            <a:ext cx="8375718" cy="1447800"/>
          </a:xfrm>
          <a:prstGeom prst="rect">
            <a:avLst/>
          </a:prstGeom>
        </p:spPr>
      </p:pic>
      <p:pic>
        <p:nvPicPr>
          <p:cNvPr id="1019" name="Object 44"/>
          <p:cNvPicPr>
            <a:picLocks noChangeAspect="1"/>
          </p:cNvPicPr>
          <p:nvPr/>
        </p:nvPicPr>
        <p:blipFill rotWithShape="1">
          <a:blip r:embed="rId18"/>
          <a:srcRect t="33030" b="49750"/>
          <a:stretch>
            <a:fillRect/>
          </a:stretch>
        </p:blipFill>
        <p:spPr>
          <a:xfrm>
            <a:off x="571404" y="3695700"/>
            <a:ext cx="8375718" cy="1447800"/>
          </a:xfrm>
          <a:prstGeom prst="rect">
            <a:avLst/>
          </a:prstGeom>
        </p:spPr>
      </p:pic>
      <p:pic>
        <p:nvPicPr>
          <p:cNvPr id="1020" name="Object 44"/>
          <p:cNvPicPr>
            <a:picLocks noChangeAspect="1"/>
          </p:cNvPicPr>
          <p:nvPr/>
        </p:nvPicPr>
        <p:blipFill rotWithShape="1">
          <a:blip r:embed="rId19"/>
          <a:srcRect t="50250" b="33440"/>
          <a:stretch>
            <a:fillRect/>
          </a:stretch>
        </p:blipFill>
        <p:spPr>
          <a:xfrm>
            <a:off x="571404" y="5143500"/>
            <a:ext cx="8375718" cy="1371600"/>
          </a:xfrm>
          <a:prstGeom prst="rect">
            <a:avLst/>
          </a:prstGeom>
        </p:spPr>
      </p:pic>
      <p:pic>
        <p:nvPicPr>
          <p:cNvPr id="1021" name="Object 44"/>
          <p:cNvPicPr>
            <a:picLocks noChangeAspect="1"/>
          </p:cNvPicPr>
          <p:nvPr/>
        </p:nvPicPr>
        <p:blipFill rotWithShape="1">
          <a:blip r:embed="rId20"/>
          <a:srcRect t="66560" b="16220"/>
          <a:stretch>
            <a:fillRect/>
          </a:stretch>
        </p:blipFill>
        <p:spPr>
          <a:xfrm>
            <a:off x="571404" y="6515100"/>
            <a:ext cx="8375718" cy="1447800"/>
          </a:xfrm>
          <a:prstGeom prst="rect">
            <a:avLst/>
          </a:prstGeom>
        </p:spPr>
      </p:pic>
      <p:pic>
        <p:nvPicPr>
          <p:cNvPr id="1022" name="Object 44"/>
          <p:cNvPicPr>
            <a:picLocks noChangeAspect="1"/>
          </p:cNvPicPr>
          <p:nvPr/>
        </p:nvPicPr>
        <p:blipFill rotWithShape="1">
          <a:blip r:embed="rId21"/>
          <a:srcRect t="81960"/>
          <a:stretch>
            <a:fillRect/>
          </a:stretch>
        </p:blipFill>
        <p:spPr>
          <a:xfrm>
            <a:off x="571404" y="7810500"/>
            <a:ext cx="8375718" cy="1516831"/>
          </a:xfrm>
          <a:prstGeom prst="rect">
            <a:avLst/>
          </a:prstGeom>
        </p:spPr>
      </p:pic>
      <p:grpSp>
        <p:nvGrpSpPr>
          <p:cNvPr id="1024" name="그룹 1016"/>
          <p:cNvGrpSpPr/>
          <p:nvPr/>
        </p:nvGrpSpPr>
        <p:grpSpPr>
          <a:xfrm rot="0">
            <a:off x="16880888" y="3660724"/>
            <a:ext cx="1229964" cy="1229964"/>
            <a:chOff x="16880888" y="3660724"/>
            <a:chExt cx="1229964" cy="1229964"/>
          </a:xfrm>
        </p:grpSpPr>
        <p:pic>
          <p:nvPicPr>
            <p:cNvPr id="1025" name="Object 46"/>
            <p:cNvPicPr>
              <a:picLocks noChangeAspect="1"/>
            </p:cNvPicPr>
            <p:nvPr/>
          </p:nvPicPr>
          <p:blipFill rotWithShape="1">
            <a:blip r:embed="rId22"/>
            <a:stretch>
              <a:fillRect/>
            </a:stretch>
          </p:blipFill>
          <p:spPr>
            <a:xfrm>
              <a:off x="16880888" y="3660724"/>
              <a:ext cx="1229964" cy="1229964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 rot="0">
            <a:off x="17079470" y="3314700"/>
            <a:ext cx="1156283" cy="1406090"/>
            <a:chOff x="17079470" y="3223396"/>
            <a:chExt cx="1156283" cy="1406090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 rotWithShape="1">
            <a:blip r:embed="rId23"/>
            <a:stretch>
              <a:fillRect/>
            </a:stretch>
          </p:blipFill>
          <p:spPr>
            <a:xfrm>
              <a:off x="17079470" y="3223396"/>
              <a:ext cx="1156283" cy="140609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" grpId="0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5903638" y="-21109"/>
            <a:ext cx="12427791" cy="10291585"/>
            <a:chOff x="5903638" y="-21109"/>
            <a:chExt cx="12427791" cy="1029158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903638" y="-21109"/>
              <a:ext cx="12427791" cy="1029158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14046857" y="4367190"/>
            <a:ext cx="3039587" cy="699454"/>
            <a:chOff x="14046857" y="4367190"/>
            <a:chExt cx="3039587" cy="699454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14080022" y="4399728"/>
              <a:ext cx="2973247" cy="543939"/>
              <a:chOff x="14080022" y="4399728"/>
              <a:chExt cx="2973247" cy="54393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14080022" y="439972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972041" y="4292374"/>
              <a:ext cx="2831771" cy="78853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3268000" y="9312657"/>
            <a:ext cx="3039587" cy="700952"/>
            <a:chOff x="13268000" y="9312657"/>
            <a:chExt cx="3039587" cy="700952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13301175" y="9345198"/>
              <a:ext cx="2973247" cy="543939"/>
              <a:chOff x="13301175" y="9345198"/>
              <a:chExt cx="2973247" cy="543939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13301175" y="934519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3193184" y="9237841"/>
              <a:ext cx="3051447" cy="79081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6357127" y="9277458"/>
            <a:ext cx="173771" cy="173771"/>
            <a:chOff x="16357127" y="9277458"/>
            <a:chExt cx="173771" cy="17377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6357127" y="9277458"/>
              <a:ext cx="173771" cy="1737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6071451" y="8834124"/>
            <a:ext cx="173771" cy="173771"/>
            <a:chOff x="16071451" y="8834124"/>
            <a:chExt cx="173771" cy="17377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6071451" y="8834124"/>
              <a:ext cx="173771" cy="1737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17237596" y="4716917"/>
            <a:ext cx="173771" cy="173771"/>
            <a:chOff x="17237596" y="4716917"/>
            <a:chExt cx="173771" cy="173771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7237596" y="4716917"/>
              <a:ext cx="173771" cy="1737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6570191" y="6137393"/>
            <a:ext cx="8710811" cy="1400358"/>
            <a:chOff x="6570191" y="6137393"/>
            <a:chExt cx="8710811" cy="1400358"/>
          </a:xfrm>
        </p:grpSpPr>
        <p:grpSp>
          <p:nvGrpSpPr>
            <p:cNvPr id="1011" name="그룹 1011"/>
            <p:cNvGrpSpPr/>
            <p:nvPr/>
          </p:nvGrpSpPr>
          <p:grpSpPr>
            <a:xfrm rot="0">
              <a:off x="15100050" y="6137393"/>
              <a:ext cx="173771" cy="173771"/>
              <a:chOff x="15100050" y="6137393"/>
              <a:chExt cx="173771" cy="173771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15100050" y="6137393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 rot="0">
              <a:off x="6570191" y="7356798"/>
              <a:ext cx="173771" cy="173771"/>
              <a:chOff x="6570191" y="7356798"/>
              <a:chExt cx="173771" cy="173771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6570191" y="7356798"/>
                <a:ext cx="173771" cy="173771"/>
              </a:xfrm>
              <a:prstGeom prst="rect">
                <a:avLst/>
              </a:prstGeom>
            </p:spPr>
          </p:pic>
        </p:grpSp>
      </p:grpSp>
      <p:grpSp>
        <p:nvGrpSpPr>
          <p:cNvPr id="1017" name="그룹 1017"/>
          <p:cNvGrpSpPr/>
          <p:nvPr/>
        </p:nvGrpSpPr>
        <p:grpSpPr>
          <a:xfrm rot="0">
            <a:off x="16468993" y="4867893"/>
            <a:ext cx="173771" cy="173771"/>
            <a:chOff x="16468993" y="4867893"/>
            <a:chExt cx="173771" cy="173771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16468993" y="4867893"/>
              <a:ext cx="173771" cy="173771"/>
            </a:xfrm>
            <a:prstGeom prst="rect">
              <a:avLst/>
            </a:prstGeom>
          </p:spPr>
        </p:pic>
      </p:grpSp>
      <p:grpSp>
        <p:nvGrpSpPr>
          <p:cNvPr id="1024" name="그룹 1016"/>
          <p:cNvGrpSpPr/>
          <p:nvPr/>
        </p:nvGrpSpPr>
        <p:grpSpPr>
          <a:xfrm rot="0">
            <a:off x="16880888" y="3660724"/>
            <a:ext cx="1229964" cy="1229964"/>
            <a:chOff x="16880888" y="3660724"/>
            <a:chExt cx="1229964" cy="1229964"/>
          </a:xfrm>
        </p:grpSpPr>
        <p:pic>
          <p:nvPicPr>
            <p:cNvPr id="1025" name="Object 46"/>
            <p:cNvPicPr>
              <a:picLocks noChangeAspect="1"/>
            </p:cNvPicPr>
            <p:nvPr/>
          </p:nvPicPr>
          <p:blipFill rotWithShape="1">
            <a:blip r:embed="rId14"/>
            <a:stretch>
              <a:fillRect/>
            </a:stretch>
          </p:blipFill>
          <p:spPr>
            <a:xfrm>
              <a:off x="16880888" y="3660724"/>
              <a:ext cx="1229964" cy="1229964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 rot="0">
            <a:off x="17079470" y="3314700"/>
            <a:ext cx="1156283" cy="1406090"/>
            <a:chOff x="17079470" y="3223396"/>
            <a:chExt cx="1156283" cy="1406090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 rotWithShape="1">
            <a:blip r:embed="rId15"/>
            <a:stretch>
              <a:fillRect/>
            </a:stretch>
          </p:blipFill>
          <p:spPr>
            <a:xfrm>
              <a:off x="17079470" y="3223396"/>
              <a:ext cx="1156283" cy="1406090"/>
            </a:xfrm>
            <a:prstGeom prst="rect">
              <a:avLst/>
            </a:prstGeom>
          </p:spPr>
        </p:pic>
      </p:grpSp>
      <p:grpSp>
        <p:nvGrpSpPr>
          <p:cNvPr id="1026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027" name="Object 2"/>
            <p:cNvPicPr>
              <a:picLocks noChangeAspect="1"/>
            </p:cNvPicPr>
            <p:nvPr/>
          </p:nvPicPr>
          <p:blipFill rotWithShape="1">
            <a:blip r:embed="rId16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28" name="그룹 1002"/>
          <p:cNvGrpSpPr/>
          <p:nvPr/>
        </p:nvGrpSpPr>
        <p:grpSpPr>
          <a:xfrm rot="0">
            <a:off x="8193599" y="27322"/>
            <a:ext cx="8393443" cy="10216893"/>
            <a:chOff x="8193599" y="27322"/>
            <a:chExt cx="8393443" cy="10216893"/>
          </a:xfrm>
        </p:grpSpPr>
        <p:pic>
          <p:nvPicPr>
            <p:cNvPr id="1029" name="Object 5"/>
            <p:cNvPicPr>
              <a:picLocks noChangeAspect="1"/>
            </p:cNvPicPr>
            <p:nvPr/>
          </p:nvPicPr>
          <p:blipFill rotWithShape="1">
            <a:blip r:embed="rId17"/>
            <a:stretch>
              <a:fillRect/>
            </a:stretch>
          </p:blipFill>
          <p:spPr>
            <a:xfrm>
              <a:off x="8193599" y="27322"/>
              <a:ext cx="8393443" cy="1021689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026" grpId="1" animBg="1"/>
      <p:bldP spid="1028" grpId="2" animBg="1"/>
    </p:bld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5903638" y="-21109"/>
            <a:ext cx="12427791" cy="10291585"/>
            <a:chOff x="5903638" y="-21109"/>
            <a:chExt cx="12427791" cy="1029158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903638" y="-21109"/>
              <a:ext cx="12427791" cy="1029158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14046857" y="4367190"/>
            <a:ext cx="3039587" cy="699454"/>
            <a:chOff x="14046857" y="4367190"/>
            <a:chExt cx="3039587" cy="699454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14080022" y="4399728"/>
              <a:ext cx="2973247" cy="543939"/>
              <a:chOff x="14080022" y="4399728"/>
              <a:chExt cx="2973247" cy="54393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14080022" y="439972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972041" y="4292374"/>
              <a:ext cx="2831771" cy="78853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3268000" y="9312657"/>
            <a:ext cx="3039587" cy="700952"/>
            <a:chOff x="13268000" y="9312657"/>
            <a:chExt cx="3039587" cy="700952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13301175" y="9345198"/>
              <a:ext cx="2973247" cy="543939"/>
              <a:chOff x="13301175" y="9345198"/>
              <a:chExt cx="2973247" cy="543939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13301175" y="9345198"/>
                <a:ext cx="2973247" cy="543939"/>
              </a:xfrm>
              <a:prstGeom prst="rect">
                <a:avLst/>
              </a:prstGeom>
            </p:spPr>
          </p:pic>
        </p:grpSp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3193184" y="9237841"/>
              <a:ext cx="3051447" cy="79081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6357127" y="9277458"/>
            <a:ext cx="173771" cy="173771"/>
            <a:chOff x="16357127" y="9277458"/>
            <a:chExt cx="173771" cy="17377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6357127" y="9277458"/>
              <a:ext cx="173771" cy="1737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6071451" y="8834124"/>
            <a:ext cx="173771" cy="173771"/>
            <a:chOff x="16071451" y="8834124"/>
            <a:chExt cx="173771" cy="17377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6071451" y="8834124"/>
              <a:ext cx="173771" cy="1737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17237596" y="4716917"/>
            <a:ext cx="173771" cy="173771"/>
            <a:chOff x="17237596" y="4716917"/>
            <a:chExt cx="173771" cy="173771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7237596" y="4716917"/>
              <a:ext cx="173771" cy="1737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6570191" y="6137393"/>
            <a:ext cx="8710811" cy="1400358"/>
            <a:chOff x="6570191" y="6137393"/>
            <a:chExt cx="8710811" cy="1400358"/>
          </a:xfrm>
        </p:grpSpPr>
        <p:grpSp>
          <p:nvGrpSpPr>
            <p:cNvPr id="1011" name="그룹 1011"/>
            <p:cNvGrpSpPr/>
            <p:nvPr/>
          </p:nvGrpSpPr>
          <p:grpSpPr>
            <a:xfrm rot="0">
              <a:off x="15100050" y="6137393"/>
              <a:ext cx="173771" cy="173771"/>
              <a:chOff x="15100050" y="6137393"/>
              <a:chExt cx="173771" cy="173771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15100050" y="6137393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 rot="0">
              <a:off x="6570191" y="7356798"/>
              <a:ext cx="173771" cy="173771"/>
              <a:chOff x="6570191" y="7356798"/>
              <a:chExt cx="173771" cy="173771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6570191" y="7356798"/>
                <a:ext cx="173771" cy="173771"/>
              </a:xfrm>
              <a:prstGeom prst="rect">
                <a:avLst/>
              </a:prstGeom>
            </p:spPr>
          </p:pic>
        </p:grpSp>
      </p:grpSp>
      <p:grpSp>
        <p:nvGrpSpPr>
          <p:cNvPr id="1013" name="그룹 1013"/>
          <p:cNvGrpSpPr/>
          <p:nvPr/>
        </p:nvGrpSpPr>
        <p:grpSpPr>
          <a:xfrm rot="0">
            <a:off x="383020" y="506532"/>
            <a:ext cx="9796527" cy="9244033"/>
            <a:chOff x="383020" y="506532"/>
            <a:chExt cx="9796527" cy="9244033"/>
          </a:xfrm>
        </p:grpSpPr>
        <p:grpSp>
          <p:nvGrpSpPr>
            <p:cNvPr id="1014" name="그룹 1014"/>
            <p:cNvGrpSpPr/>
            <p:nvPr/>
          </p:nvGrpSpPr>
          <p:grpSpPr>
            <a:xfrm rot="0">
              <a:off x="383020" y="506532"/>
              <a:ext cx="9796527" cy="9244033"/>
              <a:chOff x="383020" y="506532"/>
              <a:chExt cx="9796527" cy="9244033"/>
            </a:xfrm>
          </p:grpSpPr>
          <p:pic>
            <p:nvPicPr>
              <p:cNvPr id="39" name="Object 38"/>
              <p:cNvPicPr>
                <a:picLocks noChangeAspect="1"/>
              </p:cNvPicPr>
              <p:nvPr/>
            </p:nvPicPr>
            <p:blipFill rotWithShape="1">
              <a:blip r:embed="rId13"/>
              <a:stretch>
                <a:fillRect/>
              </a:stretch>
            </p:blipFill>
            <p:spPr>
              <a:xfrm>
                <a:off x="383020" y="506532"/>
                <a:ext cx="9796527" cy="9244033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 rot="0">
              <a:off x="1157769" y="875621"/>
              <a:ext cx="1001008" cy="1311156"/>
              <a:chOff x="1157769" y="875621"/>
              <a:chExt cx="1001008" cy="1311156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 rotWithShape="1">
              <a:blip r:embed="rId14"/>
              <a:stretch>
                <a:fillRect/>
              </a:stretch>
            </p:blipFill>
            <p:spPr>
              <a:xfrm>
                <a:off x="1157769" y="875621"/>
                <a:ext cx="1001008" cy="1311156"/>
              </a:xfrm>
              <a:prstGeom prst="rect">
                <a:avLst/>
              </a:prstGeom>
            </p:spPr>
          </p:pic>
        </p:grpSp>
      </p:grpSp>
      <p:pic>
        <p:nvPicPr>
          <p:cNvPr id="45" name="Object 44"/>
          <p:cNvPicPr>
            <a:picLocks noChangeAspect="1"/>
          </p:cNvPicPr>
          <p:nvPr/>
        </p:nvPicPr>
        <p:blipFill rotWithShape="1">
          <a:blip r:embed="rId15"/>
          <a:srcRect b="82370"/>
          <a:stretch>
            <a:fillRect/>
          </a:stretch>
        </p:blipFill>
        <p:spPr>
          <a:xfrm>
            <a:off x="571404" y="917708"/>
            <a:ext cx="9206071" cy="1482592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 rot="0">
            <a:off x="16468993" y="4867893"/>
            <a:ext cx="173771" cy="173771"/>
            <a:chOff x="16468993" y="4867893"/>
            <a:chExt cx="173771" cy="173771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 rotWithShape="1">
            <a:blip r:embed="rId16"/>
            <a:stretch>
              <a:fillRect/>
            </a:stretch>
          </p:blipFill>
          <p:spPr>
            <a:xfrm>
              <a:off x="16468993" y="4867893"/>
              <a:ext cx="173771" cy="173771"/>
            </a:xfrm>
            <a:prstGeom prst="rect">
              <a:avLst/>
            </a:prstGeom>
          </p:spPr>
        </p:pic>
      </p:grpSp>
      <p:pic>
        <p:nvPicPr>
          <p:cNvPr id="1017" name="Object 44"/>
          <p:cNvPicPr>
            <a:picLocks noChangeAspect="1"/>
          </p:cNvPicPr>
          <p:nvPr/>
        </p:nvPicPr>
        <p:blipFill rotWithShape="1">
          <a:blip r:embed="rId17"/>
          <a:srcRect t="17630" b="65150"/>
          <a:stretch>
            <a:fillRect/>
          </a:stretch>
        </p:blipFill>
        <p:spPr>
          <a:xfrm>
            <a:off x="571404" y="2400300"/>
            <a:ext cx="9206071" cy="1447800"/>
          </a:xfrm>
          <a:prstGeom prst="rect">
            <a:avLst/>
          </a:prstGeom>
        </p:spPr>
      </p:pic>
      <p:pic>
        <p:nvPicPr>
          <p:cNvPr id="1018" name="Object 44"/>
          <p:cNvPicPr>
            <a:picLocks noChangeAspect="1"/>
          </p:cNvPicPr>
          <p:nvPr/>
        </p:nvPicPr>
        <p:blipFill rotWithShape="1">
          <a:blip r:embed="rId18"/>
          <a:srcRect t="33940" b="49750"/>
          <a:stretch>
            <a:fillRect/>
          </a:stretch>
        </p:blipFill>
        <p:spPr>
          <a:xfrm>
            <a:off x="571404" y="3771900"/>
            <a:ext cx="9206071" cy="1371600"/>
          </a:xfrm>
          <a:prstGeom prst="rect">
            <a:avLst/>
          </a:prstGeom>
        </p:spPr>
      </p:pic>
      <p:pic>
        <p:nvPicPr>
          <p:cNvPr id="1019" name="Object 44"/>
          <p:cNvPicPr>
            <a:picLocks noChangeAspect="1"/>
          </p:cNvPicPr>
          <p:nvPr/>
        </p:nvPicPr>
        <p:blipFill rotWithShape="1">
          <a:blip r:embed="rId19"/>
          <a:srcRect t="50250" b="33440"/>
          <a:stretch>
            <a:fillRect/>
          </a:stretch>
        </p:blipFill>
        <p:spPr>
          <a:xfrm>
            <a:off x="571404" y="5143500"/>
            <a:ext cx="9206071" cy="1371600"/>
          </a:xfrm>
          <a:prstGeom prst="rect">
            <a:avLst/>
          </a:prstGeom>
        </p:spPr>
      </p:pic>
      <p:pic>
        <p:nvPicPr>
          <p:cNvPr id="1020" name="Object 44"/>
          <p:cNvPicPr>
            <a:picLocks noChangeAspect="1"/>
          </p:cNvPicPr>
          <p:nvPr/>
        </p:nvPicPr>
        <p:blipFill rotWithShape="1">
          <a:blip r:embed="rId20"/>
          <a:srcRect t="66560" b="18040"/>
          <a:stretch>
            <a:fillRect/>
          </a:stretch>
        </p:blipFill>
        <p:spPr>
          <a:xfrm>
            <a:off x="571404" y="6515100"/>
            <a:ext cx="9206071" cy="1295400"/>
          </a:xfrm>
          <a:prstGeom prst="rect">
            <a:avLst/>
          </a:prstGeom>
        </p:spPr>
      </p:pic>
      <p:pic>
        <p:nvPicPr>
          <p:cNvPr id="1021" name="Object 44"/>
          <p:cNvPicPr>
            <a:picLocks noChangeAspect="1"/>
          </p:cNvPicPr>
          <p:nvPr/>
        </p:nvPicPr>
        <p:blipFill rotWithShape="1">
          <a:blip r:embed="rId21"/>
          <a:srcRect t="81960"/>
          <a:stretch>
            <a:fillRect/>
          </a:stretch>
        </p:blipFill>
        <p:spPr>
          <a:xfrm>
            <a:off x="571404" y="7810500"/>
            <a:ext cx="9206071" cy="1516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" grpId="0" animBg="1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026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27" name="그룹 1002"/>
          <p:cNvGrpSpPr/>
          <p:nvPr/>
        </p:nvGrpSpPr>
        <p:grpSpPr>
          <a:xfrm rot="0">
            <a:off x="5903638" y="-21109"/>
            <a:ext cx="12427791" cy="10291585"/>
            <a:chOff x="5903638" y="-21109"/>
            <a:chExt cx="12427791" cy="10291585"/>
          </a:xfrm>
        </p:grpSpPr>
        <p:pic>
          <p:nvPicPr>
            <p:cNvPr id="1028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903638" y="-21109"/>
              <a:ext cx="12427791" cy="10291585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960522" y="3952965"/>
            <a:ext cx="3126473" cy="2174983"/>
            <a:chOff x="14960522" y="3952965"/>
            <a:chExt cx="3126473" cy="2174983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15047408" y="5428494"/>
              <a:ext cx="3039587" cy="699454"/>
              <a:chOff x="15047408" y="5428494"/>
              <a:chExt cx="3039587" cy="699454"/>
            </a:xfrm>
          </p:grpSpPr>
          <p:grpSp>
            <p:nvGrpSpPr>
              <p:cNvPr id="1004" name="그룹 1004"/>
              <p:cNvGrpSpPr/>
              <p:nvPr/>
            </p:nvGrpSpPr>
            <p:grpSpPr>
              <a:xfrm rot="0">
                <a:off x="15080573" y="5461031"/>
                <a:ext cx="2973247" cy="543939"/>
                <a:chOff x="15080573" y="5461031"/>
                <a:chExt cx="2973247" cy="543939"/>
              </a:xfrm>
            </p:grpSpPr>
            <p:pic>
              <p:nvPicPr>
                <p:cNvPr id="8" name="Object 7"/>
                <p:cNvPicPr>
                  <a:picLocks noChangeAspect="1"/>
                </p:cNvPicPr>
                <p:nvPr/>
              </p:nvPicPr>
              <p:blipFill rotWithShape="1">
                <a:blip r:embed="rId5"/>
                <a:stretch>
                  <a:fillRect/>
                </a:stretch>
              </p:blipFill>
              <p:spPr>
                <a:xfrm>
                  <a:off x="15080573" y="5461031"/>
                  <a:ext cx="2973247" cy="543939"/>
                </a:xfrm>
                <a:prstGeom prst="rect">
                  <a:avLst/>
                </a:prstGeom>
              </p:spPr>
            </p:pic>
          </p:grpSp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14972591" y="5353677"/>
                <a:ext cx="2831771" cy="788533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14960522" y="5142857"/>
              <a:ext cx="173771" cy="173771"/>
              <a:chOff x="14960522" y="5142857"/>
              <a:chExt cx="173771" cy="173771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14960522" y="5142857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 rot="0">
              <a:off x="15259968" y="3952965"/>
              <a:ext cx="1156283" cy="1406090"/>
              <a:chOff x="15259968" y="3952965"/>
              <a:chExt cx="1156283" cy="1406090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15259968" y="3952965"/>
                <a:ext cx="1156283" cy="1406090"/>
              </a:xfrm>
              <a:prstGeom prst="rect">
                <a:avLst/>
              </a:prstGeom>
            </p:spPr>
          </p:pic>
        </p:grpSp>
      </p:grpSp>
      <p:grpSp>
        <p:nvGrpSpPr>
          <p:cNvPr id="1007" name="그룹 1007"/>
          <p:cNvGrpSpPr/>
          <p:nvPr/>
        </p:nvGrpSpPr>
        <p:grpSpPr>
          <a:xfrm rot="0">
            <a:off x="15171764" y="5882858"/>
            <a:ext cx="3039587" cy="2123525"/>
            <a:chOff x="15171764" y="5882858"/>
            <a:chExt cx="3039587" cy="2123525"/>
          </a:xfrm>
        </p:grpSpPr>
        <p:grpSp>
          <p:nvGrpSpPr>
            <p:cNvPr id="1008" name="그룹 1008"/>
            <p:cNvGrpSpPr/>
            <p:nvPr/>
          </p:nvGrpSpPr>
          <p:grpSpPr>
            <a:xfrm rot="0">
              <a:off x="15171764" y="7305430"/>
              <a:ext cx="3039587" cy="700952"/>
              <a:chOff x="15171764" y="7305430"/>
              <a:chExt cx="3039587" cy="700952"/>
            </a:xfrm>
          </p:grpSpPr>
          <p:grpSp>
            <p:nvGrpSpPr>
              <p:cNvPr id="1009" name="그룹 1009"/>
              <p:cNvGrpSpPr/>
              <p:nvPr/>
            </p:nvGrpSpPr>
            <p:grpSpPr>
              <a:xfrm rot="0">
                <a:off x="15204939" y="7337971"/>
                <a:ext cx="2973247" cy="543939"/>
                <a:chOff x="15204939" y="7337971"/>
                <a:chExt cx="2973247" cy="543939"/>
              </a:xfrm>
            </p:grpSpPr>
            <p:pic>
              <p:nvPicPr>
                <p:cNvPr id="22" name="Object 21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15204939" y="7337971"/>
                  <a:ext cx="2973247" cy="543939"/>
                </a:xfrm>
                <a:prstGeom prst="rect">
                  <a:avLst/>
                </a:prstGeom>
              </p:spPr>
            </p:pic>
          </p:grpSp>
          <p:pic>
            <p:nvPicPr>
              <p:cNvPr id="24" name="Object 23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15096948" y="7230614"/>
                <a:ext cx="3051447" cy="790818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 rot="0">
              <a:off x="15767930" y="7006757"/>
              <a:ext cx="173771" cy="173771"/>
              <a:chOff x="15767930" y="7006757"/>
              <a:chExt cx="173771" cy="173771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15767930" y="7006757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 rot="0">
              <a:off x="15941701" y="5882858"/>
              <a:ext cx="1271875" cy="1297670"/>
              <a:chOff x="15941701" y="5882858"/>
              <a:chExt cx="1271875" cy="1297670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15941701" y="5882858"/>
                <a:ext cx="1271875" cy="1297670"/>
              </a:xfrm>
              <a:prstGeom prst="rect">
                <a:avLst/>
              </a:prstGeom>
            </p:spPr>
          </p:pic>
        </p:grpSp>
      </p:grpSp>
      <p:grpSp>
        <p:nvGrpSpPr>
          <p:cNvPr id="1012" name="그룹 1012"/>
          <p:cNvGrpSpPr/>
          <p:nvPr/>
        </p:nvGrpSpPr>
        <p:grpSpPr>
          <a:xfrm rot="0">
            <a:off x="1514285" y="4165845"/>
            <a:ext cx="11221239" cy="2348049"/>
            <a:chOff x="1514285" y="4165845"/>
            <a:chExt cx="11221239" cy="2348049"/>
          </a:xfrm>
        </p:grpSpPr>
        <p:grpSp>
          <p:nvGrpSpPr>
            <p:cNvPr id="1013" name="그룹 1013"/>
            <p:cNvGrpSpPr/>
            <p:nvPr/>
          </p:nvGrpSpPr>
          <p:grpSpPr>
            <a:xfrm rot="0">
              <a:off x="12554572" y="5229743"/>
              <a:ext cx="173771" cy="173771"/>
              <a:chOff x="12554572" y="5229743"/>
              <a:chExt cx="173771" cy="173771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 rotWithShape="1">
              <a:blip r:embed="rId13"/>
              <a:stretch>
                <a:fillRect/>
              </a:stretch>
            </p:blipFill>
            <p:spPr>
              <a:xfrm>
                <a:off x="12554572" y="5229743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4" name="그룹 1014"/>
            <p:cNvGrpSpPr/>
            <p:nvPr/>
          </p:nvGrpSpPr>
          <p:grpSpPr>
            <a:xfrm rot="0">
              <a:off x="11093214" y="4244378"/>
              <a:ext cx="173771" cy="173771"/>
              <a:chOff x="11093214" y="4244378"/>
              <a:chExt cx="173771" cy="173771"/>
            </a:xfrm>
          </p:grpSpPr>
          <p:pic>
            <p:nvPicPr>
              <p:cNvPr id="38" name="Object 37"/>
              <p:cNvPicPr>
                <a:picLocks noChangeAspect="1"/>
              </p:cNvPicPr>
              <p:nvPr/>
            </p:nvPicPr>
            <p:blipFill rotWithShape="1">
              <a:blip r:embed="rId14"/>
              <a:stretch>
                <a:fillRect/>
              </a:stretch>
            </p:blipFill>
            <p:spPr>
              <a:xfrm>
                <a:off x="11093214" y="4244378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 rot="0">
              <a:off x="10682128" y="4507219"/>
              <a:ext cx="173771" cy="173771"/>
              <a:chOff x="10682128" y="4507219"/>
              <a:chExt cx="173771" cy="173771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 rotWithShape="1">
              <a:blip r:embed="rId15"/>
              <a:stretch>
                <a:fillRect/>
              </a:stretch>
            </p:blipFill>
            <p:spPr>
              <a:xfrm>
                <a:off x="10682128" y="4507219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 rot="0">
              <a:off x="11227718" y="5341062"/>
              <a:ext cx="173771" cy="173771"/>
              <a:chOff x="11227718" y="5341062"/>
              <a:chExt cx="173771" cy="173771"/>
            </a:xfrm>
          </p:grpSpPr>
          <p:pic>
            <p:nvPicPr>
              <p:cNvPr id="44" name="Object 43"/>
              <p:cNvPicPr>
                <a:picLocks noChangeAspect="1"/>
              </p:cNvPicPr>
              <p:nvPr/>
            </p:nvPicPr>
            <p:blipFill rotWithShape="1">
              <a:blip r:embed="rId16"/>
              <a:stretch>
                <a:fillRect/>
              </a:stretch>
            </p:blipFill>
            <p:spPr>
              <a:xfrm>
                <a:off x="11227718" y="5341062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 rot="0">
              <a:off x="7408587" y="4165845"/>
              <a:ext cx="173771" cy="173771"/>
              <a:chOff x="7408587" y="4165845"/>
              <a:chExt cx="173771" cy="173771"/>
            </a:xfrm>
          </p:grpSpPr>
          <p:pic>
            <p:nvPicPr>
              <p:cNvPr id="47" name="Object 46"/>
              <p:cNvPicPr>
                <a:picLocks noChangeAspect="1"/>
              </p:cNvPicPr>
              <p:nvPr/>
            </p:nvPicPr>
            <p:blipFill rotWithShape="1">
              <a:blip r:embed="rId17"/>
              <a:stretch>
                <a:fillRect/>
              </a:stretch>
            </p:blipFill>
            <p:spPr>
              <a:xfrm>
                <a:off x="7408587" y="4165845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 rot="0">
              <a:off x="1514285" y="6332941"/>
              <a:ext cx="173771" cy="173771"/>
              <a:chOff x="1514285" y="6332941"/>
              <a:chExt cx="173771" cy="173771"/>
            </a:xfrm>
          </p:grpSpPr>
          <p:pic>
            <p:nvPicPr>
              <p:cNvPr id="50" name="Object 49"/>
              <p:cNvPicPr>
                <a:picLocks noChangeAspect="1"/>
              </p:cNvPicPr>
              <p:nvPr/>
            </p:nvPicPr>
            <p:blipFill rotWithShape="1">
              <a:blip r:embed="rId18"/>
              <a:stretch>
                <a:fillRect/>
              </a:stretch>
            </p:blipFill>
            <p:spPr>
              <a:xfrm>
                <a:off x="1514285" y="6332941"/>
                <a:ext cx="173771" cy="173771"/>
              </a:xfrm>
              <a:prstGeom prst="rect">
                <a:avLst/>
              </a:prstGeom>
            </p:spPr>
          </p:pic>
        </p:grpSp>
      </p:grpSp>
      <p:grpSp>
        <p:nvGrpSpPr>
          <p:cNvPr id="1019" name="그룹 1019"/>
          <p:cNvGrpSpPr/>
          <p:nvPr/>
        </p:nvGrpSpPr>
        <p:grpSpPr>
          <a:xfrm rot="0">
            <a:off x="11923658" y="6012491"/>
            <a:ext cx="2871039" cy="1362887"/>
            <a:chOff x="11923658" y="6012491"/>
            <a:chExt cx="2871039" cy="1362887"/>
          </a:xfrm>
        </p:grpSpPr>
        <p:grpSp>
          <p:nvGrpSpPr>
            <p:cNvPr id="1020" name="그룹 1020"/>
            <p:cNvGrpSpPr/>
            <p:nvPr/>
          </p:nvGrpSpPr>
          <p:grpSpPr>
            <a:xfrm rot="0">
              <a:off x="14613745" y="6012491"/>
              <a:ext cx="173771" cy="173771"/>
              <a:chOff x="14613745" y="6012491"/>
              <a:chExt cx="173771" cy="173771"/>
            </a:xfrm>
          </p:grpSpPr>
          <p:pic>
            <p:nvPicPr>
              <p:cNvPr id="55" name="Object 54"/>
              <p:cNvPicPr>
                <a:picLocks noChangeAspect="1"/>
              </p:cNvPicPr>
              <p:nvPr/>
            </p:nvPicPr>
            <p:blipFill rotWithShape="1">
              <a:blip r:embed="rId19"/>
              <a:stretch>
                <a:fillRect/>
              </a:stretch>
            </p:blipFill>
            <p:spPr>
              <a:xfrm>
                <a:off x="14613745" y="6012491"/>
                <a:ext cx="173771" cy="173771"/>
              </a:xfrm>
              <a:prstGeom prst="rect">
                <a:avLst/>
              </a:prstGeom>
            </p:spPr>
          </p:pic>
        </p:grpSp>
        <p:grpSp>
          <p:nvGrpSpPr>
            <p:cNvPr id="1021" name="그룹 1021"/>
            <p:cNvGrpSpPr/>
            <p:nvPr/>
          </p:nvGrpSpPr>
          <p:grpSpPr>
            <a:xfrm rot="0">
              <a:off x="11923658" y="7194425"/>
              <a:ext cx="173771" cy="173771"/>
              <a:chOff x="11923658" y="7194425"/>
              <a:chExt cx="173771" cy="173771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 rotWithShape="1">
              <a:blip r:embed="rId20"/>
              <a:stretch>
                <a:fillRect/>
              </a:stretch>
            </p:blipFill>
            <p:spPr>
              <a:xfrm>
                <a:off x="11923658" y="7194425"/>
                <a:ext cx="173771" cy="173771"/>
              </a:xfrm>
              <a:prstGeom prst="rect">
                <a:avLst/>
              </a:prstGeom>
            </p:spPr>
          </p:pic>
        </p:grpSp>
      </p:grpSp>
      <p:grpSp>
        <p:nvGrpSpPr>
          <p:cNvPr id="1022" name="그룹 1022"/>
          <p:cNvGrpSpPr/>
          <p:nvPr/>
        </p:nvGrpSpPr>
        <p:grpSpPr>
          <a:xfrm rot="0">
            <a:off x="14632792" y="5283351"/>
            <a:ext cx="173771" cy="173771"/>
            <a:chOff x="14632792" y="5283351"/>
            <a:chExt cx="173771" cy="173771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 rotWithShape="1">
            <a:blip r:embed="rId21"/>
            <a:stretch>
              <a:fillRect/>
            </a:stretch>
          </p:blipFill>
          <p:spPr>
            <a:xfrm>
              <a:off x="14632792" y="5283351"/>
              <a:ext cx="173771" cy="17377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  <p:bldP spid="1019" grpId="1" animBg="1"/>
      <p:bldP spid="1022" grpId="2" animBg="1"/>
      <p:bldP spid="1012" grpId="3" animBg="1"/>
    </p:bld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11</ep:Slides>
  <ep:Notes>0</ep:Notes>
  <ep:TotalTime>0</ep:TotalTime>
  <ep:HiddenSlides>1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ep:HeadingPairs>
  <ep:TitlesOfParts>
    <vt:vector size="12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2023-02-26T03:44:01.000</dcterms:created>
  <dc:creator>officegen</dc:creator>
  <cp:lastModifiedBy>singh</cp:lastModifiedBy>
  <dcterms:modified xsi:type="dcterms:W3CDTF">2023-02-25T19:28:59.991</dcterms:modified>
  <cp:revision>7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