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presProps" Target="presProps.xml"  /><Relationship Id="rId13" Type="http://schemas.openxmlformats.org/officeDocument/2006/relationships/viewProps" Target="viewProps.xml"  /><Relationship Id="rId14" Type="http://schemas.openxmlformats.org/officeDocument/2006/relationships/theme" Target="theme/theme1.xml"  /><Relationship Id="rId15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65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7.png"  /><Relationship Id="rId11" Type="http://schemas.openxmlformats.org/officeDocument/2006/relationships/image" Target="../media/image18.png"  /><Relationship Id="rId12" Type="http://schemas.openxmlformats.org/officeDocument/2006/relationships/image" Target="../media/image19.png"  /><Relationship Id="rId13" Type="http://schemas.openxmlformats.org/officeDocument/2006/relationships/image" Target="../media/image20.png"  /><Relationship Id="rId14" Type="http://schemas.openxmlformats.org/officeDocument/2006/relationships/image" Target="../media/image21.png"  /><Relationship Id="rId15" Type="http://schemas.openxmlformats.org/officeDocument/2006/relationships/image" Target="../media/image22.png"  /><Relationship Id="rId16" Type="http://schemas.openxmlformats.org/officeDocument/2006/relationships/image" Target="../media/image23.png"  /><Relationship Id="rId17" Type="http://schemas.openxmlformats.org/officeDocument/2006/relationships/image" Target="../media/image24.png"  /><Relationship Id="rId18" Type="http://schemas.openxmlformats.org/officeDocument/2006/relationships/image" Target="../media/image25.png"  /><Relationship Id="rId19" Type="http://schemas.openxmlformats.org/officeDocument/2006/relationships/image" Target="../media/image26.png"  /><Relationship Id="rId2" Type="http://schemas.openxmlformats.org/officeDocument/2006/relationships/image" Target="../media/image9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Relationship Id="rId7" Type="http://schemas.openxmlformats.org/officeDocument/2006/relationships/image" Target="../media/image14.png"  /><Relationship Id="rId8" Type="http://schemas.openxmlformats.org/officeDocument/2006/relationships/image" Target="../media/image15.png"  /><Relationship Id="rId9" Type="http://schemas.openxmlformats.org/officeDocument/2006/relationships/image" Target="../media/image1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9.png"  /><Relationship Id="rId3" Type="http://schemas.openxmlformats.org/officeDocument/2006/relationships/image" Target="../media/image27.png"  /><Relationship Id="rId4" Type="http://schemas.openxmlformats.org/officeDocument/2006/relationships/image" Target="../media/image28.png"  /><Relationship Id="rId5" Type="http://schemas.openxmlformats.org/officeDocument/2006/relationships/image" Target="../media/image29.png"  /><Relationship Id="rId6" Type="http://schemas.openxmlformats.org/officeDocument/2006/relationships/image" Target="../media/image30.png"  /><Relationship Id="rId7" Type="http://schemas.openxmlformats.org/officeDocument/2006/relationships/image" Target="../media/image31.png"  /><Relationship Id="rId8" Type="http://schemas.openxmlformats.org/officeDocument/2006/relationships/image" Target="../media/image3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3.png"  /><Relationship Id="rId3" Type="http://schemas.openxmlformats.org/officeDocument/2006/relationships/image" Target="../media/image34.png"  /><Relationship Id="rId4" Type="http://schemas.openxmlformats.org/officeDocument/2006/relationships/image" Target="../media/image35.png"  /><Relationship Id="rId5" Type="http://schemas.openxmlformats.org/officeDocument/2006/relationships/image" Target="../media/image36.png"  /><Relationship Id="rId6" Type="http://schemas.openxmlformats.org/officeDocument/2006/relationships/image" Target="../media/image37.png"  /><Relationship Id="rId7" Type="http://schemas.openxmlformats.org/officeDocument/2006/relationships/image" Target="../media/image38.png"  /><Relationship Id="rId8" Type="http://schemas.openxmlformats.org/officeDocument/2006/relationships/image" Target="../media/image39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0.png"  /><Relationship Id="rId3" Type="http://schemas.openxmlformats.org/officeDocument/2006/relationships/image" Target="../media/image41.png"  /><Relationship Id="rId4" Type="http://schemas.openxmlformats.org/officeDocument/2006/relationships/image" Target="../media/image42.png"  /><Relationship Id="rId5" Type="http://schemas.openxmlformats.org/officeDocument/2006/relationships/image" Target="../media/image43.png"  /><Relationship Id="rId6" Type="http://schemas.openxmlformats.org/officeDocument/2006/relationships/image" Target="../media/image44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5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Relationship Id="rId5" Type="http://schemas.openxmlformats.org/officeDocument/2006/relationships/image" Target="../media/image49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0.png"  /><Relationship Id="rId3" Type="http://schemas.openxmlformats.org/officeDocument/2006/relationships/image" Target="../media/image51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4.png"  /><Relationship Id="rId3" Type="http://schemas.openxmlformats.org/officeDocument/2006/relationships/image" Target="../media/image55.png"  /><Relationship Id="rId4" Type="http://schemas.openxmlformats.org/officeDocument/2006/relationships/image" Target="../media/image56.png"  /><Relationship Id="rId5" Type="http://schemas.openxmlformats.org/officeDocument/2006/relationships/image" Target="../media/image57.png"  /><Relationship Id="rId6" Type="http://schemas.openxmlformats.org/officeDocument/2006/relationships/image" Target="../media/image58.png"  /><Relationship Id="rId7" Type="http://schemas.openxmlformats.org/officeDocument/2006/relationships/image" Target="../media/image5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0"/>
            <a:ext cx="7171691" cy="10310636"/>
            <a:chOff x="0" y="0"/>
            <a:chExt cx="7171691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7171691" cy="103106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752627" y="3584850"/>
            <a:ext cx="8390230" cy="4763358"/>
            <a:chOff x="752627" y="3584850"/>
            <a:chExt cx="8390230" cy="476335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752627" y="3584850"/>
              <a:ext cx="8390230" cy="476335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2520134" y="3250328"/>
            <a:ext cx="5240205" cy="4749672"/>
            <a:chOff x="12520134" y="3250328"/>
            <a:chExt cx="5240205" cy="474967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2520134" y="3250328"/>
              <a:ext cx="5240205" cy="4749672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5006042" y="8085603"/>
            <a:ext cx="7337110" cy="1666996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2585358" y="630386"/>
            <a:ext cx="12034512" cy="2472855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501429" y="2205419"/>
            <a:ext cx="4659208" cy="100998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 rot="0">
            <a:off x="14615990" y="5322658"/>
            <a:ext cx="1161407" cy="1539380"/>
            <a:chOff x="14615990" y="5322658"/>
            <a:chExt cx="1161407" cy="153938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4615990" y="5322658"/>
              <a:ext cx="1161407" cy="15393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41695" y="3947657"/>
            <a:ext cx="11514050" cy="133537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54226" y="5395845"/>
            <a:ext cx="11587449" cy="133266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6540" y="6386797"/>
            <a:ext cx="6887468" cy="1332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16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2879809"/>
            <a:ext cx="18285714" cy="7405905"/>
            <a:chOff x="0" y="2879809"/>
            <a:chExt cx="18285714" cy="74059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2879809"/>
              <a:ext cx="18285714" cy="74059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20970"/>
            <a:ext cx="18285714" cy="3082569"/>
            <a:chOff x="0" y="-20970"/>
            <a:chExt cx="18285714" cy="30825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-20970"/>
              <a:ext cx="18285714" cy="30825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0" y="2971429"/>
            <a:ext cx="18285714" cy="7314286"/>
            <a:chOff x="0" y="2971429"/>
            <a:chExt cx="18285714" cy="731428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0" y="2971429"/>
              <a:ext cx="18285714" cy="731428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2535516" y="2879809"/>
            <a:ext cx="3642715" cy="3522790"/>
            <a:chOff x="2535516" y="2879809"/>
            <a:chExt cx="3642715" cy="3522790"/>
          </a:xfrm>
        </p:grpSpPr>
        <p:grpSp>
          <p:nvGrpSpPr>
            <p:cNvPr id="1005" name="그룹 1005"/>
            <p:cNvGrpSpPr/>
            <p:nvPr/>
          </p:nvGrpSpPr>
          <p:grpSpPr>
            <a:xfrm rot="0">
              <a:off x="2535516" y="2879809"/>
              <a:ext cx="3642715" cy="3522790"/>
              <a:chOff x="2535516" y="2879809"/>
              <a:chExt cx="3642715" cy="352279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2535516" y="2879809"/>
                <a:ext cx="3642715" cy="3522790"/>
              </a:xfrm>
              <a:prstGeom prst="rect">
                <a:avLst/>
              </a:prstGeom>
            </p:spPr>
          </p:pic>
        </p:grpSp>
        <p:pic>
          <p:nvPicPr>
            <p:cNvPr id="15" name="Object 14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361256" y="3832349"/>
              <a:ext cx="4372592" cy="210090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4914224" y="2632195"/>
            <a:ext cx="3142857" cy="3820962"/>
            <a:chOff x="4914224" y="2632195"/>
            <a:chExt cx="3142857" cy="3820962"/>
          </a:xfrm>
        </p:grpSpPr>
        <p:grpSp>
          <p:nvGrpSpPr>
            <p:cNvPr id="1007" name="그룹 1007"/>
            <p:cNvGrpSpPr/>
            <p:nvPr/>
          </p:nvGrpSpPr>
          <p:grpSpPr>
            <a:xfrm rot="0">
              <a:off x="4914224" y="2632195"/>
              <a:ext cx="3139820" cy="2198742"/>
              <a:chOff x="4914224" y="2632195"/>
              <a:chExt cx="3139820" cy="2198742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4914224" y="2632195"/>
                <a:ext cx="3139820" cy="2198742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 rot="0">
              <a:off x="5159995" y="4796014"/>
              <a:ext cx="2706199" cy="1654052"/>
              <a:chOff x="5159995" y="4796014"/>
              <a:chExt cx="2706199" cy="1654052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5159995" y="4796014"/>
                <a:ext cx="2706199" cy="165405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 rot="0">
            <a:off x="1012979" y="6519852"/>
            <a:ext cx="3642715" cy="3522790"/>
            <a:chOff x="1012979" y="6519852"/>
            <a:chExt cx="3642715" cy="352279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012979" y="6519852"/>
              <a:ext cx="3642715" cy="352279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7321500" y="6535143"/>
            <a:ext cx="3642715" cy="3522790"/>
            <a:chOff x="7321500" y="6535143"/>
            <a:chExt cx="3642715" cy="352279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7321500" y="6535143"/>
              <a:ext cx="3642715" cy="352279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 rot="0">
            <a:off x="13680943" y="6559800"/>
            <a:ext cx="3642715" cy="3522790"/>
            <a:chOff x="13680943" y="6559800"/>
            <a:chExt cx="3642715" cy="3522790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13680943" y="6559800"/>
              <a:ext cx="3642715" cy="352279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 rot="0">
            <a:off x="2147872" y="5535462"/>
            <a:ext cx="12503839" cy="3355816"/>
            <a:chOff x="2147872" y="5535462"/>
            <a:chExt cx="12503839" cy="3355816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2147872" y="5535462"/>
              <a:ext cx="12503839" cy="3355816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 rot="0">
            <a:off x="3376695" y="6213870"/>
            <a:ext cx="5241708" cy="5580213"/>
            <a:chOff x="3376695" y="6213870"/>
            <a:chExt cx="5241708" cy="558021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3376695" y="6213870"/>
              <a:ext cx="5241708" cy="5580213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838718" y="7482750"/>
            <a:ext cx="4102592" cy="2090430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147240" y="7498040"/>
            <a:ext cx="4410687" cy="2071383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 rotWithShape="1">
          <a:blip r:embed="rId17"/>
          <a:stretch>
            <a:fillRect/>
          </a:stretch>
        </p:blipFill>
        <p:spPr>
          <a:xfrm>
            <a:off x="13506659" y="7522697"/>
            <a:ext cx="3731640" cy="2080907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 rot="0">
            <a:off x="10100157" y="6213870"/>
            <a:ext cx="5138710" cy="6171429"/>
            <a:chOff x="10100157" y="6213870"/>
            <a:chExt cx="5138710" cy="6171429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 rotWithShape="1">
            <a:blip r:embed="rId18"/>
            <a:stretch>
              <a:fillRect/>
            </a:stretch>
          </p:blipFill>
          <p:spPr>
            <a:xfrm>
              <a:off x="10100157" y="6213870"/>
              <a:ext cx="5138710" cy="6171429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 rotWithShape="1">
          <a:blip r:embed="rId19"/>
          <a:stretch>
            <a:fillRect/>
          </a:stretch>
        </p:blipFill>
        <p:spPr>
          <a:xfrm>
            <a:off x="-406339" y="80040"/>
            <a:ext cx="17165460" cy="2856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3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" grpId="0" animBg="1"/>
      <p:bldP spid="1006" grpId="1" animBg="1"/>
      <p:bldP spid="1009" grpId="2" animBg="1"/>
      <p:bldP spid="1014" grpId="3" animBg="1"/>
      <p:bldP spid="1004" grpId="4" animBg="1"/>
      <p:bldP spid="1006" grpId="5" animBg="1"/>
      <p:bldP spid="1009" grpId="6" animBg="1"/>
      <p:bldP spid="1010" grpId="7" animBg="1"/>
      <p:bldP spid="1011" grpId="8" animBg="1"/>
      <p:bldP spid="1012" grpId="9" animBg="1"/>
      <p:bldP spid="1013" grpId="10" animBg="1"/>
      <p:bldP spid="1014" grpId="11" animBg="1"/>
      <p:bldP spid="1002" grpId="12" animBg="1"/>
      <p:bldP spid="1003" grpId="13" animBg="1"/>
      <p:bldP spid="1001" grpId="14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3198468" y="-6231"/>
            <a:ext cx="11804899" cy="10298175"/>
            <a:chOff x="3198468" y="-6231"/>
            <a:chExt cx="11804899" cy="1029817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3198468" y="-6231"/>
              <a:ext cx="11804899" cy="1029817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0210892" y="1508005"/>
            <a:ext cx="6464248" cy="5262068"/>
            <a:chOff x="10210892" y="1508005"/>
            <a:chExt cx="6464248" cy="5262068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10365403" y="1666110"/>
              <a:ext cx="6171429" cy="4945858"/>
              <a:chOff x="10365403" y="1666110"/>
              <a:chExt cx="6171429" cy="494585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 rot="180000">
                <a:off x="10365403" y="1666110"/>
                <a:ext cx="6171429" cy="4945858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0107225" y="1802133"/>
              <a:ext cx="6026623" cy="4099242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406339" y="80040"/>
            <a:ext cx="17165460" cy="2856831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 rot="0">
            <a:off x="3800345" y="3772140"/>
            <a:ext cx="3178344" cy="5232316"/>
            <a:chOff x="3800345" y="3772140"/>
            <a:chExt cx="3178344" cy="523231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3800345" y="3772140"/>
              <a:ext cx="3178344" cy="523231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7385172" y="2833028"/>
            <a:ext cx="3515371" cy="6171429"/>
            <a:chOff x="7385172" y="2833028"/>
            <a:chExt cx="3515371" cy="617142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7385172" y="2833028"/>
              <a:ext cx="3515371" cy="61714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6" grpId="1" animBg="1"/>
      <p:bldP spid="1003" grpId="2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0"/>
            <a:ext cx="7171691" cy="10310636"/>
            <a:chOff x="0" y="0"/>
            <a:chExt cx="7171691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7171691" cy="103106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752627" y="3584850"/>
            <a:ext cx="8390230" cy="4763358"/>
            <a:chOff x="752627" y="3584850"/>
            <a:chExt cx="8390230" cy="476335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752627" y="3584850"/>
              <a:ext cx="8390230" cy="476335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2520134" y="3250328"/>
            <a:ext cx="5240205" cy="4749672"/>
            <a:chOff x="12520134" y="3250328"/>
            <a:chExt cx="5240205" cy="474967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2520134" y="3250328"/>
              <a:ext cx="5240205" cy="4749672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5006042" y="8085603"/>
            <a:ext cx="7337110" cy="1666996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 rot="0">
            <a:off x="14615990" y="5322658"/>
            <a:ext cx="1161407" cy="1539380"/>
            <a:chOff x="14615990" y="5322658"/>
            <a:chExt cx="1161407" cy="1539380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4615990" y="5322658"/>
              <a:ext cx="1161407" cy="1539380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406339" y="80040"/>
            <a:ext cx="17165460" cy="2856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4" grpId="1" animBg="1"/>
      <p:bldP spid="1005" grpId="2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3723448" y="2453280"/>
            <a:ext cx="10839075" cy="7769792"/>
            <a:chOff x="3723448" y="2453280"/>
            <a:chExt cx="10839075" cy="776979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3723448" y="2453280"/>
              <a:ext cx="10839075" cy="776979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041256" y="1842891"/>
            <a:ext cx="11581779" cy="2006196"/>
            <a:chOff x="3041256" y="1842891"/>
            <a:chExt cx="11581779" cy="200619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041256" y="1842891"/>
              <a:ext cx="11581779" cy="200619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2336533" y="1629752"/>
            <a:ext cx="4369315" cy="4438669"/>
            <a:chOff x="12336533" y="1629752"/>
            <a:chExt cx="4369315" cy="443866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2336533" y="1629752"/>
              <a:ext cx="4369315" cy="443866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406339" y="80040"/>
            <a:ext cx="15959403" cy="2866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  <p:bldP spid="100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594" y="300439"/>
            <a:ext cx="16877796" cy="101196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406339" y="80040"/>
            <a:ext cx="15794288" cy="285683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3723448" y="2453280"/>
            <a:ext cx="10839075" cy="7769792"/>
            <a:chOff x="3723448" y="2453280"/>
            <a:chExt cx="10839075" cy="776979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723448" y="2453280"/>
              <a:ext cx="10839075" cy="776979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041256" y="1842891"/>
            <a:ext cx="11581779" cy="2006196"/>
            <a:chOff x="3041256" y="1842891"/>
            <a:chExt cx="11581779" cy="200619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041256" y="1842891"/>
              <a:ext cx="11581779" cy="200619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</p:bld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461"/>
            <a:ext cx="18285714" cy="10310636"/>
            <a:chOff x="0" y="-12461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12461"/>
              <a:ext cx="18285714" cy="1031063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80040"/>
            <a:ext cx="15794288" cy="285683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3976791" y="2769703"/>
            <a:ext cx="10332133" cy="6373642"/>
            <a:chOff x="3976791" y="2769703"/>
            <a:chExt cx="10332133" cy="637364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976791" y="2769703"/>
              <a:ext cx="10332133" cy="63736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2" grpId="1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79460" y="3706707"/>
            <a:ext cx="8702270" cy="117654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79460" y="5200812"/>
            <a:ext cx="8885696" cy="1176549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66898" y="6682336"/>
            <a:ext cx="11479869" cy="1176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10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ep:HeadingPairs>
  <ep:TitlesOfParts>
    <vt:vector size="11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2023-02-12T08:45:04.000</dcterms:created>
  <dc:creator>officegen</dc:creator>
  <cp:lastModifiedBy>singh</cp:lastModifiedBy>
  <dcterms:modified xsi:type="dcterms:W3CDTF">2023-02-12T01:18:18.979</dcterms:modified>
  <cp:revision>5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