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3" r:id="rId1"/>
  </p:sldMasterIdLst>
  <p:sldIdLst>
    <p:sldId id="256" r:id="rId2"/>
    <p:sldId id="257" r:id="rId3"/>
    <p:sldId id="258" r:id="rId4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presProps" Target="presProps.xml"  /><Relationship Id="rId6" Type="http://schemas.openxmlformats.org/officeDocument/2006/relationships/viewProps" Target="viewProps.xml"  /><Relationship Id="rId7" Type="http://schemas.openxmlformats.org/officeDocument/2006/relationships/theme" Target="theme/theme1.xml"  /><Relationship Id="rId8" Type="http://schemas.openxmlformats.org/officeDocument/2006/relationships/tableStyles" Target="tableStyles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7.png"  /><Relationship Id="rId3" Type="http://schemas.openxmlformats.org/officeDocument/2006/relationships/image" Target="../media/image8.png"  /><Relationship Id="rId4" Type="http://schemas.openxmlformats.org/officeDocument/2006/relationships/image" Target="../media/image9.png"  /><Relationship Id="rId5" Type="http://schemas.openxmlformats.org/officeDocument/2006/relationships/image" Target="../media/image10.png"  /><Relationship Id="rId6" Type="http://schemas.openxmlformats.org/officeDocument/2006/relationships/image" Target="../media/image11.png"  /><Relationship Id="rId7" Type="http://schemas.openxmlformats.org/officeDocument/2006/relationships/image" Target="../media/image1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3.png"  /><Relationship Id="rId3" Type="http://schemas.openxmlformats.org/officeDocument/2006/relationships/image" Target="../media/image14.png"  /><Relationship Id="rId4" Type="http://schemas.openxmlformats.org/officeDocument/2006/relationships/image" Target="../media/image15.png"  /><Relationship Id="rId5" Type="http://schemas.openxmlformats.org/officeDocument/2006/relationships/image" Target="../media/image16.png"  /><Relationship Id="rId6" Type="http://schemas.openxmlformats.org/officeDocument/2006/relationships/image" Target="../media/image17.png"  /><Relationship Id="rId7" Type="http://schemas.openxmlformats.org/officeDocument/2006/relationships/image" Target="../media/image18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0"/>
            <a:ext cx="13723810" cy="10286835"/>
            <a:chOff x="0" y="0"/>
            <a:chExt cx="13723810" cy="10286835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0" y="4705882"/>
              <a:ext cx="13714286" cy="5579832"/>
              <a:chOff x="0" y="4705882"/>
              <a:chExt cx="13714286" cy="5579832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0" y="4705882"/>
                <a:ext cx="13714286" cy="5579832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0" y="0"/>
              <a:ext cx="13714286" cy="7811765"/>
              <a:chOff x="0" y="0"/>
              <a:chExt cx="13714286" cy="7811765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0" y="0"/>
                <a:ext cx="13714286" cy="7811765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02311" y="5421168"/>
            <a:ext cx="6008261" cy="4557909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528786" y="729657"/>
            <a:ext cx="7851825" cy="211687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1217764" y="1957417"/>
            <a:ext cx="6556052" cy="1181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31841" y="3706707"/>
            <a:ext cx="12127380" cy="1167085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60412" y="5200812"/>
            <a:ext cx="12672875" cy="116708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57374" y="6682336"/>
            <a:ext cx="11446971" cy="1176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45719" y="429287"/>
            <a:ext cx="1111545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41695" y="3947657"/>
            <a:ext cx="11561640" cy="133537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54226" y="5395845"/>
            <a:ext cx="12104563" cy="132314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6540" y="6386797"/>
            <a:ext cx="8987487" cy="1332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3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ep:HeadingPairs>
  <ep:TitlesOfParts>
    <vt:vector size="4" baseType="lpstr">
      <vt:lpstr>Office Theme</vt:lpstr>
      <vt:lpstr>슬라이드 1</vt:lpstr>
      <vt:lpstr>슬라이드 2</vt:lpstr>
      <vt:lpstr>슬라이드 3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2023-02-19T10:15:33.000</dcterms:created>
  <dc:creator>officegen</dc:creator>
  <cp:lastModifiedBy>singh</cp:lastModifiedBy>
  <dcterms:modified xsi:type="dcterms:W3CDTF">2023-02-19T01:24:07.463</dcterms:modified>
  <cp:revision>5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