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presProps" Target="presProps.xml"  /><Relationship Id="rId18" Type="http://schemas.openxmlformats.org/officeDocument/2006/relationships/viewProps" Target="viewProps.xml"  /><Relationship Id="rId19" Type="http://schemas.openxmlformats.org/officeDocument/2006/relationships/theme" Target="theme/theme1.xml"  /><Relationship Id="rId2" Type="http://schemas.openxmlformats.org/officeDocument/2006/relationships/slide" Target="slides/slide1.xml"  /><Relationship Id="rId20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2.png"  /><Relationship Id="rId3" Type="http://schemas.openxmlformats.org/officeDocument/2006/relationships/image" Target="../media/image73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4.png"  /><Relationship Id="rId3" Type="http://schemas.openxmlformats.org/officeDocument/2006/relationships/image" Target="../media/image73.png"  /><Relationship Id="rId4" Type="http://schemas.openxmlformats.org/officeDocument/2006/relationships/image" Target="../media/image75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76.png"  /><Relationship Id="rId3" Type="http://schemas.openxmlformats.org/officeDocument/2006/relationships/image" Target="../media/image77.png"  /><Relationship Id="rId4" Type="http://schemas.openxmlformats.org/officeDocument/2006/relationships/image" Target="../media/image78.png"  /><Relationship Id="rId5" Type="http://schemas.openxmlformats.org/officeDocument/2006/relationships/image" Target="../media/image79.png"  /><Relationship Id="rId6" Type="http://schemas.openxmlformats.org/officeDocument/2006/relationships/image" Target="../media/image80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1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2.png"  /><Relationship Id="rId3" Type="http://schemas.openxmlformats.org/officeDocument/2006/relationships/image" Target="../media/image83.png"  /><Relationship Id="rId4" Type="http://schemas.openxmlformats.org/officeDocument/2006/relationships/image" Target="../media/image84.png"  /><Relationship Id="rId5" Type="http://schemas.openxmlformats.org/officeDocument/2006/relationships/image" Target="../media/image85.png"  /><Relationship Id="rId6" Type="http://schemas.openxmlformats.org/officeDocument/2006/relationships/image" Target="../media/image86.png"  /><Relationship Id="rId7" Type="http://schemas.openxmlformats.org/officeDocument/2006/relationships/image" Target="../media/image87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88.png"  /><Relationship Id="rId3" Type="http://schemas.openxmlformats.org/officeDocument/2006/relationships/image" Target="../media/image89.png"  /><Relationship Id="rId4" Type="http://schemas.openxmlformats.org/officeDocument/2006/relationships/image" Target="../media/image90.png"  /><Relationship Id="rId5" Type="http://schemas.openxmlformats.org/officeDocument/2006/relationships/image" Target="../media/image91.png"  /><Relationship Id="rId6" Type="http://schemas.openxmlformats.org/officeDocument/2006/relationships/image" Target="../media/image92.png"  /><Relationship Id="rId7" Type="http://schemas.openxmlformats.org/officeDocument/2006/relationships/image" Target="../media/image93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8.png"  /><Relationship Id="rId2" Type="http://schemas.openxmlformats.org/officeDocument/2006/relationships/image" Target="../media/image10.png"  /><Relationship Id="rId3" Type="http://schemas.openxmlformats.org/officeDocument/2006/relationships/image" Target="../media/image11.png"  /><Relationship Id="rId4" Type="http://schemas.openxmlformats.org/officeDocument/2006/relationships/image" Target="../media/image12.png"  /><Relationship Id="rId5" Type="http://schemas.openxmlformats.org/officeDocument/2006/relationships/image" Target="../media/image13.png"  /><Relationship Id="rId6" Type="http://schemas.openxmlformats.org/officeDocument/2006/relationships/image" Target="../media/image14.png"  /><Relationship Id="rId7" Type="http://schemas.openxmlformats.org/officeDocument/2006/relationships/image" Target="../media/image15.png"  /><Relationship Id="rId8" Type="http://schemas.openxmlformats.org/officeDocument/2006/relationships/image" Target="../media/image16.png"  /><Relationship Id="rId9" Type="http://schemas.openxmlformats.org/officeDocument/2006/relationships/image" Target="../media/image17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27.png"  /><Relationship Id="rId11" Type="http://schemas.openxmlformats.org/officeDocument/2006/relationships/image" Target="../media/image28.png"  /><Relationship Id="rId12" Type="http://schemas.openxmlformats.org/officeDocument/2006/relationships/image" Target="../media/image29.png"  /><Relationship Id="rId13" Type="http://schemas.openxmlformats.org/officeDocument/2006/relationships/image" Target="../media/image30.png"  /><Relationship Id="rId2" Type="http://schemas.openxmlformats.org/officeDocument/2006/relationships/image" Target="../media/image19.png"  /><Relationship Id="rId3" Type="http://schemas.openxmlformats.org/officeDocument/2006/relationships/image" Target="../media/image20.pn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Relationship Id="rId6" Type="http://schemas.openxmlformats.org/officeDocument/2006/relationships/image" Target="../media/image23.png"  /><Relationship Id="rId7" Type="http://schemas.openxmlformats.org/officeDocument/2006/relationships/image" Target="../media/image24.png"  /><Relationship Id="rId8" Type="http://schemas.openxmlformats.org/officeDocument/2006/relationships/image" Target="../media/image25.png"  /><Relationship Id="rId9" Type="http://schemas.openxmlformats.org/officeDocument/2006/relationships/image" Target="../media/image2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9.png"  /><Relationship Id="rId11" Type="http://schemas.openxmlformats.org/officeDocument/2006/relationships/image" Target="../media/image40.png"  /><Relationship Id="rId12" Type="http://schemas.openxmlformats.org/officeDocument/2006/relationships/image" Target="../media/image41.png"  /><Relationship Id="rId13" Type="http://schemas.openxmlformats.org/officeDocument/2006/relationships/image" Target="../media/image42.png"  /><Relationship Id="rId14" Type="http://schemas.openxmlformats.org/officeDocument/2006/relationships/image" Target="../media/image43.png"  /><Relationship Id="rId2" Type="http://schemas.openxmlformats.org/officeDocument/2006/relationships/image" Target="../media/image31.png"  /><Relationship Id="rId3" Type="http://schemas.openxmlformats.org/officeDocument/2006/relationships/image" Target="../media/image32.png"  /><Relationship Id="rId4" Type="http://schemas.openxmlformats.org/officeDocument/2006/relationships/image" Target="../media/image33.png"  /><Relationship Id="rId5" Type="http://schemas.openxmlformats.org/officeDocument/2006/relationships/image" Target="../media/image34.png"  /><Relationship Id="rId6" Type="http://schemas.openxmlformats.org/officeDocument/2006/relationships/image" Target="../media/image35.png"  /><Relationship Id="rId7" Type="http://schemas.openxmlformats.org/officeDocument/2006/relationships/image" Target="../media/image36.png"  /><Relationship Id="rId8" Type="http://schemas.openxmlformats.org/officeDocument/2006/relationships/image" Target="../media/image37.png"  /><Relationship Id="rId9" Type="http://schemas.openxmlformats.org/officeDocument/2006/relationships/image" Target="../media/image38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4.png"  /><Relationship Id="rId3" Type="http://schemas.openxmlformats.org/officeDocument/2006/relationships/image" Target="../media/image45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Relationship Id="rId5" Type="http://schemas.openxmlformats.org/officeDocument/2006/relationships/image" Target="../media/image49.png"  /><Relationship Id="rId6" Type="http://schemas.openxmlformats.org/officeDocument/2006/relationships/image" Target="../media/image50.png"  /><Relationship Id="rId7" Type="http://schemas.openxmlformats.org/officeDocument/2006/relationships/image" Target="../media/image51.png"  /><Relationship Id="rId8" Type="http://schemas.openxmlformats.org/officeDocument/2006/relationships/image" Target="../media/image5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3.png"  /><Relationship Id="rId3" Type="http://schemas.openxmlformats.org/officeDocument/2006/relationships/image" Target="../media/image54.png"  /><Relationship Id="rId4" Type="http://schemas.openxmlformats.org/officeDocument/2006/relationships/image" Target="../media/image55.png"  /><Relationship Id="rId5" Type="http://schemas.openxmlformats.org/officeDocument/2006/relationships/image" Target="../media/image56.png"  /><Relationship Id="rId6" Type="http://schemas.openxmlformats.org/officeDocument/2006/relationships/image" Target="../media/image57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8.png"  /><Relationship Id="rId3" Type="http://schemas.openxmlformats.org/officeDocument/2006/relationships/image" Target="../media/image59.png"  /><Relationship Id="rId4" Type="http://schemas.openxmlformats.org/officeDocument/2006/relationships/image" Target="../media/image60.png"  /><Relationship Id="rId5" Type="http://schemas.openxmlformats.org/officeDocument/2006/relationships/image" Target="../media/image61.png"  /><Relationship Id="rId6" Type="http://schemas.openxmlformats.org/officeDocument/2006/relationships/image" Target="../media/image62.png"  /><Relationship Id="rId7" Type="http://schemas.openxmlformats.org/officeDocument/2006/relationships/image" Target="../media/image63.png"  /><Relationship Id="rId8" Type="http://schemas.openxmlformats.org/officeDocument/2006/relationships/image" Target="../media/image64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Relationship Id="rId5" Type="http://schemas.openxmlformats.org/officeDocument/2006/relationships/image" Target="../media/image68.png"  /><Relationship Id="rId6" Type="http://schemas.openxmlformats.org/officeDocument/2006/relationships/image" Target="../media/image69.png"  /><Relationship Id="rId7" Type="http://schemas.openxmlformats.org/officeDocument/2006/relationships/image" Target="../media/image70.png"  /><Relationship Id="rId8" Type="http://schemas.openxmlformats.org/officeDocument/2006/relationships/image" Target="../media/image71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6057143" y="0"/>
            <a:ext cx="6171429" cy="10285714"/>
            <a:chOff x="6057143" y="0"/>
            <a:chExt cx="6171429" cy="10285714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6057143" y="0"/>
              <a:ext cx="6171429" cy="10285714"/>
              <a:chOff x="6057143" y="0"/>
              <a:chExt cx="6171429" cy="10285714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057143" y="0"/>
                <a:ext cx="6171429" cy="10285714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6057143" y="59903"/>
              <a:ext cx="6171429" cy="2866013"/>
              <a:chOff x="6057143" y="59903"/>
              <a:chExt cx="6171429" cy="2866013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6057143" y="59903"/>
                <a:ext cx="6171429" cy="2866013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3204127" y="4632098"/>
            <a:ext cx="4051540" cy="3188616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071374" y="3979316"/>
            <a:ext cx="4505176" cy="3597458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2027900" y="3771966"/>
            <a:ext cx="5454287" cy="1258497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 rot="0">
            <a:off x="6683929" y="1492435"/>
            <a:ext cx="4923810" cy="7593280"/>
            <a:chOff x="6683929" y="1492435"/>
            <a:chExt cx="4923810" cy="7593280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6683929" y="2914286"/>
              <a:ext cx="4917857" cy="6171429"/>
              <a:chOff x="6683929" y="2914286"/>
              <a:chExt cx="4917857" cy="6171429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4225000" y="-171429"/>
                <a:ext cx="9835714" cy="12342857"/>
              </a:xfrm>
              <a:prstGeom prst="rect">
                <a:avLst/>
              </a:prstGeom>
            </p:spPr>
          </p:pic>
          <p:pic>
            <p:nvPicPr>
              <p:cNvPr id="19" name="Object 18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6683929" y="2914286"/>
                <a:ext cx="4917857" cy="6171429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531670" y="1340176"/>
              <a:ext cx="5212788" cy="1828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7288756" y="1081247"/>
            <a:ext cx="3708203" cy="7746455"/>
            <a:chOff x="7288756" y="1081247"/>
            <a:chExt cx="3708203" cy="77464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288756" y="1081247"/>
              <a:ext cx="3708203" cy="774645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3" name="그룹 1002"/>
          <p:cNvGrpSpPr/>
          <p:nvPr/>
        </p:nvGrpSpPr>
        <p:grpSpPr>
          <a:xfrm rot="0">
            <a:off x="7288756" y="1081247"/>
            <a:ext cx="3708203" cy="7746455"/>
            <a:chOff x="7288756" y="1081247"/>
            <a:chExt cx="3708203" cy="7746455"/>
          </a:xfrm>
        </p:grpSpPr>
        <p:pic>
          <p:nvPicPr>
            <p:cNvPr id="1004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288756" y="1081247"/>
              <a:ext cx="3708203" cy="774645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6087679" y="1098893"/>
            <a:ext cx="6110356" cy="8964119"/>
            <a:chOff x="6087679" y="1098893"/>
            <a:chExt cx="6110356" cy="89641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087679" y="1098893"/>
              <a:ext cx="6110356" cy="89641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2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6087679" y="1098893"/>
            <a:ext cx="6110356" cy="8964119"/>
            <a:chOff x="6087679" y="1098893"/>
            <a:chExt cx="6110356" cy="896411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087679" y="1098893"/>
              <a:ext cx="6110356" cy="896411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6153347" y="2081397"/>
            <a:ext cx="5944010" cy="5877139"/>
            <a:chOff x="6153347" y="2081397"/>
            <a:chExt cx="5944010" cy="587713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153347" y="2081397"/>
              <a:ext cx="5944010" cy="587713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32881" y="177940"/>
            <a:ext cx="11318804" cy="3063309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504966" y="6047066"/>
            <a:ext cx="18814122" cy="5262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4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11486800" cy="117997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13058361" cy="123711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1670295" cy="1179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5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993176" y="3929881"/>
            <a:ext cx="12024209" cy="166913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903153" y="5602439"/>
            <a:ext cx="9646177" cy="1667749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988868" y="6746915"/>
            <a:ext cx="12864339" cy="1667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0998362" y="4692505"/>
            <a:ext cx="5127226" cy="5420211"/>
            <a:chOff x="10998362" y="4692505"/>
            <a:chExt cx="5127226" cy="542021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0998362" y="4692505"/>
              <a:ext cx="5127226" cy="542021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617224" y="4428769"/>
            <a:ext cx="6644513" cy="5696506"/>
            <a:chOff x="3617224" y="4428769"/>
            <a:chExt cx="6644513" cy="5696506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3617224" y="4528899"/>
              <a:ext cx="2621998" cy="5032700"/>
              <a:chOff x="3617224" y="4528899"/>
              <a:chExt cx="2621998" cy="5032700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3617224" y="4528899"/>
                <a:ext cx="2621998" cy="5032700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5696718" y="4428769"/>
              <a:ext cx="4565018" cy="5696506"/>
              <a:chOff x="5696718" y="4428769"/>
              <a:chExt cx="4565018" cy="5696506"/>
            </a:xfrm>
          </p:grpSpPr>
          <p:grpSp>
            <p:nvGrpSpPr>
              <p:cNvPr id="1006" name="그룹 1006"/>
              <p:cNvGrpSpPr/>
              <p:nvPr/>
            </p:nvGrpSpPr>
            <p:grpSpPr>
              <a:xfrm rot="0">
                <a:off x="7014117" y="4428769"/>
                <a:ext cx="3239570" cy="5672050"/>
                <a:chOff x="7014117" y="4428769"/>
                <a:chExt cx="3239570" cy="5672050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7014117" y="4428769"/>
                  <a:ext cx="3239570" cy="5672050"/>
                </a:xfrm>
                <a:prstGeom prst="rect">
                  <a:avLst/>
                </a:prstGeom>
              </p:spPr>
            </p:pic>
          </p:grpSp>
          <p:grpSp>
            <p:nvGrpSpPr>
              <p:cNvPr id="1007" name="그룹 1007"/>
              <p:cNvGrpSpPr/>
              <p:nvPr/>
            </p:nvGrpSpPr>
            <p:grpSpPr>
              <a:xfrm rot="0">
                <a:off x="5696718" y="5991941"/>
                <a:ext cx="2119767" cy="4126177"/>
                <a:chOff x="5696718" y="5991941"/>
                <a:chExt cx="2119767" cy="4126177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5696718" y="5991941"/>
                  <a:ext cx="2119767" cy="41261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08" name="그룹 1008"/>
          <p:cNvGrpSpPr/>
          <p:nvPr/>
        </p:nvGrpSpPr>
        <p:grpSpPr>
          <a:xfrm rot="0">
            <a:off x="4026727" y="2525781"/>
            <a:ext cx="3646742" cy="2474216"/>
            <a:chOff x="4026727" y="2525781"/>
            <a:chExt cx="3646742" cy="2474216"/>
          </a:xfrm>
        </p:grpSpPr>
        <p:grpSp>
          <p:nvGrpSpPr>
            <p:cNvPr id="1009" name="그룹 1009"/>
            <p:cNvGrpSpPr/>
            <p:nvPr/>
          </p:nvGrpSpPr>
          <p:grpSpPr>
            <a:xfrm rot="0">
              <a:off x="4115129" y="2672846"/>
              <a:ext cx="3469939" cy="2180087"/>
              <a:chOff x="4115129" y="2672846"/>
              <a:chExt cx="3469939" cy="2180087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 rot="300000">
                <a:off x="4115129" y="2672846"/>
                <a:ext cx="3469939" cy="2180087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158086" y="2870852"/>
              <a:ext cx="3005039" cy="181345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12276616" y="2016599"/>
            <a:ext cx="3134306" cy="2675905"/>
            <a:chOff x="12276616" y="2016599"/>
            <a:chExt cx="3134306" cy="2675905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2320579" y="2068975"/>
              <a:ext cx="3046406" cy="2571154"/>
              <a:chOff x="12320579" y="2068975"/>
              <a:chExt cx="3046406" cy="2571154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 rot="21480000">
                <a:off x="12320579" y="2068975"/>
                <a:ext cx="3046406" cy="2571154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2219936" y="2281808"/>
              <a:ext cx="2801006" cy="170747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0998362" y="4692505"/>
            <a:ext cx="5127226" cy="5420211"/>
            <a:chOff x="10998362" y="4692505"/>
            <a:chExt cx="5127226" cy="542021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0998362" y="4692505"/>
              <a:ext cx="5127226" cy="542021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617224" y="4428769"/>
            <a:ext cx="6644513" cy="5696506"/>
            <a:chOff x="3617224" y="4428769"/>
            <a:chExt cx="6644513" cy="5696506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3617224" y="4528899"/>
              <a:ext cx="2621998" cy="5032700"/>
              <a:chOff x="3617224" y="4528899"/>
              <a:chExt cx="2621998" cy="5032700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3617224" y="4528899"/>
                <a:ext cx="2621998" cy="5032700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5696718" y="4428769"/>
              <a:ext cx="4565018" cy="5696506"/>
              <a:chOff x="5696718" y="4428769"/>
              <a:chExt cx="4565018" cy="5696506"/>
            </a:xfrm>
          </p:grpSpPr>
          <p:grpSp>
            <p:nvGrpSpPr>
              <p:cNvPr id="1006" name="그룹 1006"/>
              <p:cNvGrpSpPr/>
              <p:nvPr/>
            </p:nvGrpSpPr>
            <p:grpSpPr>
              <a:xfrm rot="0">
                <a:off x="7014117" y="4428769"/>
                <a:ext cx="3239570" cy="5672050"/>
                <a:chOff x="7014117" y="4428769"/>
                <a:chExt cx="3239570" cy="5672050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7014117" y="4428769"/>
                  <a:ext cx="3239570" cy="5672050"/>
                </a:xfrm>
                <a:prstGeom prst="rect">
                  <a:avLst/>
                </a:prstGeom>
              </p:spPr>
            </p:pic>
          </p:grpSp>
          <p:grpSp>
            <p:nvGrpSpPr>
              <p:cNvPr id="1007" name="그룹 1007"/>
              <p:cNvGrpSpPr/>
              <p:nvPr/>
            </p:nvGrpSpPr>
            <p:grpSpPr>
              <a:xfrm rot="0">
                <a:off x="5696718" y="5991941"/>
                <a:ext cx="2119767" cy="4126177"/>
                <a:chOff x="5696718" y="5991941"/>
                <a:chExt cx="2119767" cy="4126177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5696718" y="5991941"/>
                  <a:ext cx="2119767" cy="41261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08" name="그룹 1008"/>
          <p:cNvGrpSpPr/>
          <p:nvPr/>
        </p:nvGrpSpPr>
        <p:grpSpPr>
          <a:xfrm rot="0">
            <a:off x="4026727" y="2525781"/>
            <a:ext cx="3646742" cy="2474216"/>
            <a:chOff x="4026727" y="2525781"/>
            <a:chExt cx="3646742" cy="2474216"/>
          </a:xfrm>
        </p:grpSpPr>
        <p:grpSp>
          <p:nvGrpSpPr>
            <p:cNvPr id="1009" name="그룹 1009"/>
            <p:cNvGrpSpPr/>
            <p:nvPr/>
          </p:nvGrpSpPr>
          <p:grpSpPr>
            <a:xfrm rot="0">
              <a:off x="4115129" y="2672846"/>
              <a:ext cx="3469939" cy="2180087"/>
              <a:chOff x="4115129" y="2672846"/>
              <a:chExt cx="3469939" cy="2180087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 rot="300000">
                <a:off x="4115129" y="2672846"/>
                <a:ext cx="3469939" cy="2180087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158086" y="2870852"/>
              <a:ext cx="3005039" cy="181345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12276616" y="2016599"/>
            <a:ext cx="3134306" cy="2675905"/>
            <a:chOff x="12276616" y="2016599"/>
            <a:chExt cx="3134306" cy="2675905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2320579" y="2068975"/>
              <a:ext cx="3046406" cy="2571154"/>
              <a:chOff x="12320579" y="2068975"/>
              <a:chExt cx="3046406" cy="2571154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 rot="21480000">
                <a:off x="12320579" y="2068975"/>
                <a:ext cx="3046406" cy="2571154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2219936" y="2281808"/>
              <a:ext cx="2801006" cy="170747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 rot="0">
            <a:off x="0" y="0"/>
            <a:ext cx="11875830" cy="10285714"/>
            <a:chOff x="0" y="0"/>
            <a:chExt cx="11875830" cy="1028571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0" y="0"/>
              <a:ext cx="11875830" cy="1028571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 rot="0">
            <a:off x="8212553" y="0"/>
            <a:ext cx="10073161" cy="10285714"/>
            <a:chOff x="8212553" y="0"/>
            <a:chExt cx="10073161" cy="10285714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2788543" y="-5142857"/>
              <a:ext cx="20146324" cy="20571428"/>
            </a:xfrm>
            <a:prstGeom prst="rect">
              <a:avLst/>
            </a:prstGeom>
          </p:spPr>
        </p:pic>
        <p:pic>
          <p:nvPicPr>
            <p:cNvPr id="38" name="Object 37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8212553" y="0"/>
              <a:ext cx="10073161" cy="102857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300000">
            <a:off x="10219870" y="5254573"/>
            <a:ext cx="2266598" cy="131696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13434783" y="4705064"/>
            <a:ext cx="5127226" cy="5420211"/>
            <a:chOff x="13434783" y="4705064"/>
            <a:chExt cx="5127226" cy="542021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3434783" y="4705064"/>
              <a:ext cx="5127226" cy="542021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635793" y="2803719"/>
            <a:ext cx="6828571" cy="7514286"/>
            <a:chOff x="7635793" y="2803719"/>
            <a:chExt cx="6828571" cy="7514286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7635793" y="2803719"/>
              <a:ext cx="6819466" cy="7506918"/>
              <a:chOff x="7635793" y="2803719"/>
              <a:chExt cx="6819466" cy="7506918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7635793" y="2803719"/>
                <a:ext cx="6819466" cy="7506918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rot="300000">
              <a:off x="10221387" y="5262214"/>
              <a:ext cx="2273883" cy="131020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3617224" y="4428769"/>
            <a:ext cx="6644513" cy="5696506"/>
            <a:chOff x="3617224" y="4428769"/>
            <a:chExt cx="6644513" cy="5696506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3617224" y="4528899"/>
              <a:ext cx="2621998" cy="5032700"/>
              <a:chOff x="3617224" y="4528899"/>
              <a:chExt cx="2621998" cy="5032700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3617224" y="4528899"/>
                <a:ext cx="2621998" cy="5032700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 rot="0">
              <a:off x="5696718" y="4428769"/>
              <a:ext cx="4565018" cy="5696506"/>
              <a:chOff x="5696718" y="4428769"/>
              <a:chExt cx="4565018" cy="5696506"/>
            </a:xfrm>
          </p:grpSpPr>
          <p:grpSp>
            <p:nvGrpSpPr>
              <p:cNvPr id="1008" name="그룹 1008"/>
              <p:cNvGrpSpPr/>
              <p:nvPr/>
            </p:nvGrpSpPr>
            <p:grpSpPr>
              <a:xfrm rot="0">
                <a:off x="7014117" y="4428769"/>
                <a:ext cx="3239570" cy="5672050"/>
                <a:chOff x="7014117" y="4428769"/>
                <a:chExt cx="3239570" cy="5672050"/>
              </a:xfrm>
            </p:grpSpPr>
            <p:pic>
              <p:nvPicPr>
                <p:cNvPr id="21" name="Object 20"/>
                <p:cNvPicPr>
                  <a:picLocks noChangeAspect="1"/>
                </p:cNvPicPr>
                <p:nvPr/>
              </p:nvPicPr>
              <p:blipFill rotWithShape="1">
                <a:blip r:embed="rId8"/>
                <a:stretch>
                  <a:fillRect/>
                </a:stretch>
              </p:blipFill>
              <p:spPr>
                <a:xfrm>
                  <a:off x="7014117" y="4428769"/>
                  <a:ext cx="3239570" cy="5672050"/>
                </a:xfrm>
                <a:prstGeom prst="rect">
                  <a:avLst/>
                </a:prstGeom>
              </p:spPr>
            </p:pic>
          </p:grpSp>
          <p:grpSp>
            <p:nvGrpSpPr>
              <p:cNvPr id="1009" name="그룹 1009"/>
              <p:cNvGrpSpPr/>
              <p:nvPr/>
            </p:nvGrpSpPr>
            <p:grpSpPr>
              <a:xfrm rot="0">
                <a:off x="5696718" y="5991941"/>
                <a:ext cx="2119767" cy="4126177"/>
                <a:chOff x="5696718" y="5991941"/>
                <a:chExt cx="2119767" cy="4126177"/>
              </a:xfrm>
            </p:grpSpPr>
            <p:pic>
              <p:nvPicPr>
                <p:cNvPr id="24" name="Object 23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5696718" y="5991941"/>
                  <a:ext cx="2119767" cy="41261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10" name="그룹 1010"/>
          <p:cNvGrpSpPr/>
          <p:nvPr/>
        </p:nvGrpSpPr>
        <p:grpSpPr>
          <a:xfrm rot="0">
            <a:off x="0" y="5525251"/>
            <a:ext cx="7159094" cy="4811210"/>
            <a:chOff x="0" y="5525251"/>
            <a:chExt cx="7159094" cy="481121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0" y="5525251"/>
              <a:ext cx="7159094" cy="481121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4276957" y="2464364"/>
            <a:ext cx="3646742" cy="2474216"/>
            <a:chOff x="4276957" y="2464364"/>
            <a:chExt cx="3646742" cy="2474216"/>
          </a:xfrm>
        </p:grpSpPr>
        <p:grpSp>
          <p:nvGrpSpPr>
            <p:cNvPr id="1012" name="그룹 1012"/>
            <p:cNvGrpSpPr/>
            <p:nvPr/>
          </p:nvGrpSpPr>
          <p:grpSpPr>
            <a:xfrm rot="0">
              <a:off x="4365358" y="2611428"/>
              <a:ext cx="3469939" cy="2180087"/>
              <a:chOff x="4365358" y="2611428"/>
              <a:chExt cx="3469939" cy="2180087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 rot="300000">
                <a:off x="4365358" y="2611428"/>
                <a:ext cx="3469939" cy="2180087"/>
              </a:xfrm>
              <a:prstGeom prst="rect">
                <a:avLst/>
              </a:prstGeom>
            </p:spPr>
          </p:pic>
        </p:grpSp>
        <p:pic>
          <p:nvPicPr>
            <p:cNvPr id="35" name="Object 34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4408312" y="2809436"/>
              <a:ext cx="2826448" cy="186370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 rot="0">
            <a:off x="14371855" y="2207076"/>
            <a:ext cx="3134306" cy="2675905"/>
            <a:chOff x="14371855" y="2207076"/>
            <a:chExt cx="3134306" cy="2675905"/>
          </a:xfrm>
        </p:grpSpPr>
        <p:grpSp>
          <p:nvGrpSpPr>
            <p:cNvPr id="1014" name="그룹 1014"/>
            <p:cNvGrpSpPr/>
            <p:nvPr/>
          </p:nvGrpSpPr>
          <p:grpSpPr>
            <a:xfrm rot="0">
              <a:off x="14415817" y="2259451"/>
              <a:ext cx="3046406" cy="2571154"/>
              <a:chOff x="14415817" y="2259451"/>
              <a:chExt cx="3046406" cy="2571154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 rot="21480000">
                <a:off x="14415817" y="2259451"/>
                <a:ext cx="3046406" cy="2571154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14315175" y="2472284"/>
              <a:ext cx="2801006" cy="170747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" grpId="0" animBg="1"/>
      <p:bldP spid="1013" grpId="1" animBg="1"/>
      <p:bldP spid="1003" grpId="2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1913" y="6378160"/>
            <a:ext cx="16488126" cy="489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34594" y="0"/>
            <a:ext cx="15416527" cy="10285714"/>
            <a:chOff x="1434594" y="0"/>
            <a:chExt cx="15416527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34594" y="0"/>
              <a:ext cx="15416527" cy="10285714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73187" y="591897"/>
            <a:ext cx="9295996" cy="176641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2882299" y="3889599"/>
            <a:ext cx="2540045" cy="3264315"/>
            <a:chOff x="2882299" y="3889599"/>
            <a:chExt cx="2540045" cy="326431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2882299" y="3889599"/>
              <a:ext cx="2540045" cy="326431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3421279" y="3074463"/>
            <a:ext cx="2562610" cy="4248888"/>
            <a:chOff x="13421279" y="3074463"/>
            <a:chExt cx="2562610" cy="424888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3421279" y="3074463"/>
              <a:ext cx="2562610" cy="4248888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6064387" y="3964952"/>
            <a:ext cx="5125684" cy="5207044"/>
            <a:chOff x="6064387" y="3964952"/>
            <a:chExt cx="5125684" cy="520704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6064387" y="3964952"/>
              <a:ext cx="5125684" cy="520704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2532749" y="2601027"/>
            <a:ext cx="4280695" cy="5841460"/>
            <a:chOff x="12532749" y="2601027"/>
            <a:chExt cx="4280695" cy="5841460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2532749" y="2601027"/>
              <a:ext cx="4280695" cy="58414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4" grpId="2" animBg="1"/>
      <p:bldP spid="1005" grpId="3" animBg="1"/>
      <p:bldP spid="1006" grpId="4" animBg="1"/>
      <p:bldP spid="1002" grpId="5" animBg="1"/>
      <p:bldP spid="1003" grpId="6" animBg="1"/>
      <p:bldP spid="1004" grpId="7" animBg="1"/>
      <p:bldP spid="1005" grpId="8" animBg="1"/>
      <p:bldP spid="1006" grpId="9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7106494" cy="10285714"/>
            <a:chOff x="0" y="0"/>
            <a:chExt cx="7106494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7106494" cy="10285714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38600" y="-198943"/>
            <a:ext cx="11524275" cy="939898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5442893" y="6273803"/>
            <a:ext cx="12805145" cy="3760734"/>
            <a:chOff x="5442893" y="6273803"/>
            <a:chExt cx="12805145" cy="376073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-1075829" y="4227556"/>
              <a:ext cx="25610290" cy="7521469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442893" y="6273803"/>
              <a:ext cx="12805145" cy="37607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103874" y="0"/>
            <a:ext cx="14077967" cy="10285714"/>
            <a:chOff x="2103874" y="0"/>
            <a:chExt cx="14077967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103874" y="0"/>
              <a:ext cx="14077967" cy="10285714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30884" y="85049"/>
            <a:ext cx="15724032" cy="306195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137373" y="1838087"/>
            <a:ext cx="12274766" cy="306195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415068" y="5770801"/>
            <a:ext cx="17904762" cy="4049715"/>
            <a:chOff x="415068" y="5770801"/>
            <a:chExt cx="17904762" cy="404971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15068" y="5770801"/>
              <a:ext cx="17904762" cy="4049715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96091" y="5795477"/>
            <a:ext cx="9872404" cy="3052662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30305" y="7450160"/>
            <a:ext cx="17047436" cy="2815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103874" y="0"/>
            <a:ext cx="14077967" cy="10285714"/>
            <a:chOff x="2103874" y="0"/>
            <a:chExt cx="14077967" cy="102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103874" y="0"/>
              <a:ext cx="14077967" cy="10285714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30884" y="85049"/>
            <a:ext cx="15724032" cy="306195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137373" y="1838087"/>
            <a:ext cx="12274766" cy="306195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415068" y="5770801"/>
            <a:ext cx="17904762" cy="4049715"/>
            <a:chOff x="415068" y="5770801"/>
            <a:chExt cx="17904762" cy="404971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415068" y="5770801"/>
              <a:ext cx="17904762" cy="4049715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96091" y="5795477"/>
            <a:ext cx="9872404" cy="3052662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30301" y="7450158"/>
            <a:ext cx="16756758" cy="2815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15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ep:HeadingPairs>
  <ep:TitlesOfParts>
    <vt:vector size="16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2022-12-18T06:01:38.000</dcterms:created>
  <dc:creator>officegen</dc:creator>
  <cp:lastModifiedBy>singh</cp:lastModifiedBy>
  <dcterms:modified xsi:type="dcterms:W3CDTF">2022-12-17T21:22:46.557</dcterms:modified>
  <cp:revision>6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