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6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 type="screen4x3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392" y="-96"/>
      </p:cViewPr>
      <p:guideLst>
        <p:guide orient="horz" pos="21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slide" Target="slides/slide10.xml"  /><Relationship Id="rId12" Type="http://schemas.openxmlformats.org/officeDocument/2006/relationships/presProps" Target="presProps.xml"  /><Relationship Id="rId13" Type="http://schemas.openxmlformats.org/officeDocument/2006/relationships/viewProps" Target="viewProps.xml"  /><Relationship Id="rId14" Type="http://schemas.openxmlformats.org/officeDocument/2006/relationships/theme" Target="theme/theme1.xml"  /><Relationship Id="rId15" Type="http://schemas.openxmlformats.org/officeDocument/2006/relationships/tableStyles" Target="tableStyles.xml"  /><Relationship Id="rId2" Type="http://schemas.openxmlformats.org/officeDocument/2006/relationships/slide" Target="slides/slide1.xml"  /><Relationship Id="rId3" Type="http://schemas.openxmlformats.org/officeDocument/2006/relationships/slide" Target="slides/slide2.xml"  /><Relationship Id="rId4" Type="http://schemas.openxmlformats.org/officeDocument/2006/relationships/slide" Target="slides/slide3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9.xml"  /><Relationship Id="rId11" Type="http://schemas.openxmlformats.org/officeDocument/2006/relationships/slideLayout" Target="../slideLayouts/slideLayout10.xml"  /><Relationship Id="rId12" Type="http://schemas.openxmlformats.org/officeDocument/2006/relationships/slideLayout" Target="../slideLayouts/slideLayout11.xml"  /><Relationship Id="rId2" Type="http://schemas.openxmlformats.org/officeDocument/2006/relationships/theme" Target="../theme/theme1.xml"  /><Relationship Id="rId3" Type="http://schemas.openxmlformats.org/officeDocument/2006/relationships/slideLayout" Target="../slideLayouts/slideLayout2.xml"  /><Relationship Id="rId4" Type="http://schemas.openxmlformats.org/officeDocument/2006/relationships/slideLayout" Target="../slideLayouts/slideLayout3.xml"  /><Relationship Id="rId5" Type="http://schemas.openxmlformats.org/officeDocument/2006/relationships/slideLayout" Target="../slideLayouts/slideLayout4.xml"  /><Relationship Id="rId6" Type="http://schemas.openxmlformats.org/officeDocument/2006/relationships/slideLayout" Target="../slideLayouts/slideLayout5.xml"  /><Relationship Id="rId7" Type="http://schemas.openxmlformats.org/officeDocument/2006/relationships/slideLayout" Target="../slideLayouts/slideLayout6.xml"  /><Relationship Id="rId8" Type="http://schemas.openxmlformats.org/officeDocument/2006/relationships/slideLayout" Target="../slideLayouts/slideLayout7.xml"  /><Relationship Id="rId9" Type="http://schemas.openxmlformats.org/officeDocument/2006/relationships/slideLayout" Target="../slideLayouts/slideLayout8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�#�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.png"  /><Relationship Id="rId3" Type="http://schemas.openxmlformats.org/officeDocument/2006/relationships/image" Target="../media/image2.png"  /><Relationship Id="rId4" Type="http://schemas.openxmlformats.org/officeDocument/2006/relationships/image" Target="../media/image3.png"  /><Relationship Id="rId5" Type="http://schemas.openxmlformats.org/officeDocument/2006/relationships/image" Target="../media/image4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49.png"  /><Relationship Id="rId3" Type="http://schemas.openxmlformats.org/officeDocument/2006/relationships/image" Target="../media/image50.png"  /><Relationship Id="rId4" Type="http://schemas.openxmlformats.org/officeDocument/2006/relationships/image" Target="../media/image51.png"  /><Relationship Id="rId5" Type="http://schemas.openxmlformats.org/officeDocument/2006/relationships/image" Target="../media/image52.png"  /><Relationship Id="rId6" Type="http://schemas.openxmlformats.org/officeDocument/2006/relationships/image" Target="../media/image53.png"  /><Relationship Id="rId7" Type="http://schemas.openxmlformats.org/officeDocument/2006/relationships/image" Target="../media/image54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5.png"  /><Relationship Id="rId3" Type="http://schemas.openxmlformats.org/officeDocument/2006/relationships/image" Target="../media/image6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15.png"  /><Relationship Id="rId11" Type="http://schemas.openxmlformats.org/officeDocument/2006/relationships/image" Target="../media/image16.png"  /><Relationship Id="rId12" Type="http://schemas.openxmlformats.org/officeDocument/2006/relationships/image" Target="../media/image17.png"  /><Relationship Id="rId13" Type="http://schemas.openxmlformats.org/officeDocument/2006/relationships/image" Target="../media/image18.png"  /><Relationship Id="rId2" Type="http://schemas.openxmlformats.org/officeDocument/2006/relationships/image" Target="../media/image7.png"  /><Relationship Id="rId3" Type="http://schemas.openxmlformats.org/officeDocument/2006/relationships/image" Target="../media/image8.png"  /><Relationship Id="rId4" Type="http://schemas.openxmlformats.org/officeDocument/2006/relationships/image" Target="../media/image9.png"  /><Relationship Id="rId5" Type="http://schemas.openxmlformats.org/officeDocument/2006/relationships/image" Target="../media/image10.png"  /><Relationship Id="rId6" Type="http://schemas.openxmlformats.org/officeDocument/2006/relationships/image" Target="../media/image11.png"  /><Relationship Id="rId7" Type="http://schemas.openxmlformats.org/officeDocument/2006/relationships/image" Target="../media/image12.png"  /><Relationship Id="rId8" Type="http://schemas.openxmlformats.org/officeDocument/2006/relationships/image" Target="../media/image13.png"  /><Relationship Id="rId9" Type="http://schemas.openxmlformats.org/officeDocument/2006/relationships/image" Target="../media/image14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9.png"  /><Relationship Id="rId3" Type="http://schemas.openxmlformats.org/officeDocument/2006/relationships/image" Target="../media/image20.png"  /><Relationship Id="rId4" Type="http://schemas.openxmlformats.org/officeDocument/2006/relationships/image" Target="../media/image21.png"  /><Relationship Id="rId5" Type="http://schemas.openxmlformats.org/officeDocument/2006/relationships/image" Target="../media/image22.png"  /><Relationship Id="rId6" Type="http://schemas.openxmlformats.org/officeDocument/2006/relationships/image" Target="../media/image23.png"  /><Relationship Id="rId7" Type="http://schemas.openxmlformats.org/officeDocument/2006/relationships/image" Target="../media/image24.png"  /><Relationship Id="rId8" Type="http://schemas.openxmlformats.org/officeDocument/2006/relationships/image" Target="../media/image25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26.png"  /><Relationship Id="rId3" Type="http://schemas.openxmlformats.org/officeDocument/2006/relationships/image" Target="../media/image27.png"  /><Relationship Id="rId4" Type="http://schemas.openxmlformats.org/officeDocument/2006/relationships/image" Target="../media/image28.png"  /><Relationship Id="rId5" Type="http://schemas.openxmlformats.org/officeDocument/2006/relationships/image" Target="../media/image29.png"  /><Relationship Id="rId6" Type="http://schemas.openxmlformats.org/officeDocument/2006/relationships/image" Target="../media/image30.png"  /><Relationship Id="rId7" Type="http://schemas.openxmlformats.org/officeDocument/2006/relationships/image" Target="../media/image31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32.png"  /><Relationship Id="rId3" Type="http://schemas.openxmlformats.org/officeDocument/2006/relationships/image" Target="../media/image26.png"  /><Relationship Id="rId4" Type="http://schemas.openxmlformats.org/officeDocument/2006/relationships/image" Target="../media/image33.png"  /><Relationship Id="rId5" Type="http://schemas.openxmlformats.org/officeDocument/2006/relationships/image" Target="../media/image34.png"  /><Relationship Id="rId6" Type="http://schemas.openxmlformats.org/officeDocument/2006/relationships/image" Target="../media/image35.png"  /><Relationship Id="rId7" Type="http://schemas.openxmlformats.org/officeDocument/2006/relationships/image" Target="../media/image36.png"  /><Relationship Id="rId8" Type="http://schemas.openxmlformats.org/officeDocument/2006/relationships/image" Target="../media/image37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38.png"  /><Relationship Id="rId3" Type="http://schemas.openxmlformats.org/officeDocument/2006/relationships/image" Target="../media/image32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39.png"  /><Relationship Id="rId3" Type="http://schemas.openxmlformats.org/officeDocument/2006/relationships/image" Target="../media/image40.png"  /><Relationship Id="rId4" Type="http://schemas.openxmlformats.org/officeDocument/2006/relationships/image" Target="../media/image41.png"  /><Relationship Id="rId5" Type="http://schemas.openxmlformats.org/officeDocument/2006/relationships/image" Target="../media/image42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43.png"  /><Relationship Id="rId3" Type="http://schemas.openxmlformats.org/officeDocument/2006/relationships/image" Target="../media/image44.png"  /><Relationship Id="rId4" Type="http://schemas.openxmlformats.org/officeDocument/2006/relationships/image" Target="../media/image45.png"  /><Relationship Id="rId5" Type="http://schemas.openxmlformats.org/officeDocument/2006/relationships/image" Target="../media/image46.png"  /><Relationship Id="rId6" Type="http://schemas.openxmlformats.org/officeDocument/2006/relationships/image" Target="../media/image47.png"  /><Relationship Id="rId7" Type="http://schemas.openxmlformats.org/officeDocument/2006/relationships/image" Target="../media/image48.pn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6354684" y="5980648"/>
            <a:ext cx="5840680" cy="2843460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6059501" y="2830471"/>
            <a:ext cx="5345603" cy="1265413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2732521" y="1430622"/>
            <a:ext cx="12651211" cy="17907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0">
    <p:bg>
      <p:bgPr shadeToTitle="0">
        <a:solidFill>
          <a:srgbClr val="3a4ca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912385" y="429287"/>
            <a:ext cx="9759249" cy="2023544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 rot="0">
            <a:off x="2303637" y="2666564"/>
            <a:ext cx="13678440" cy="6587657"/>
            <a:chOff x="2303637" y="2666564"/>
            <a:chExt cx="13678440" cy="6587657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2303637" y="2666564"/>
              <a:ext cx="13678440" cy="6587657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3564605" y="3929881"/>
            <a:ext cx="11154562" cy="1548905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3474582" y="5602439"/>
            <a:ext cx="12315987" cy="1545777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3560296" y="6746915"/>
            <a:ext cx="12697463" cy="15457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2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0" y="-32431"/>
            <a:ext cx="18285714" cy="10311722"/>
            <a:chOff x="0" y="-32431"/>
            <a:chExt cx="18285714" cy="1031172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0" y="-32431"/>
              <a:ext cx="18285714" cy="1031172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animBg="1"/>
    </p:bldLst>
  </p:timing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3">
    <p:bg>
      <p:bgPr shadeToTitle="0">
        <a:solidFill>
          <a:srgbClr val="e9f0f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380952" y="1810433"/>
            <a:ext cx="12283212" cy="4049715"/>
            <a:chOff x="380952" y="1810433"/>
            <a:chExt cx="12283212" cy="4049715"/>
          </a:xfrm>
        </p:grpSpPr>
        <p:grpSp>
          <p:nvGrpSpPr>
            <p:cNvPr id="1003" name="그룹 1003"/>
            <p:cNvGrpSpPr/>
            <p:nvPr/>
          </p:nvGrpSpPr>
          <p:grpSpPr>
            <a:xfrm rot="0">
              <a:off x="380952" y="1810433"/>
              <a:ext cx="12283212" cy="4049715"/>
              <a:chOff x="380952" y="1810433"/>
              <a:chExt cx="12283212" cy="4049715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 rotWithShape="1">
              <a:blip r:embed="rId3"/>
              <a:stretch>
                <a:fillRect/>
              </a:stretch>
            </p:blipFill>
            <p:spPr>
              <a:xfrm>
                <a:off x="380952" y="1810433"/>
                <a:ext cx="12283212" cy="4049715"/>
              </a:xfrm>
              <a:prstGeom prst="rect">
                <a:avLst/>
              </a:prstGeom>
            </p:spPr>
          </p:pic>
        </p:grpSp>
        <p:pic>
          <p:nvPicPr>
            <p:cNvPr id="9" name="Object 8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4779059" y="3162900"/>
              <a:ext cx="6197261" cy="1485804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 rot="0">
            <a:off x="548768" y="1993362"/>
            <a:ext cx="4276190" cy="3695238"/>
            <a:chOff x="548768" y="1993362"/>
            <a:chExt cx="4276190" cy="3695238"/>
          </a:xfrm>
        </p:grpSpPr>
        <p:grpSp>
          <p:nvGrpSpPr>
            <p:cNvPr id="1005" name="그룹 1005"/>
            <p:cNvGrpSpPr/>
            <p:nvPr/>
          </p:nvGrpSpPr>
          <p:grpSpPr>
            <a:xfrm rot="0">
              <a:off x="548768" y="1993362"/>
              <a:ext cx="4270304" cy="3690113"/>
              <a:chOff x="548768" y="1993362"/>
              <a:chExt cx="4270304" cy="3690113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 rotWithShape="1">
              <a:blip r:embed="rId5"/>
              <a:stretch>
                <a:fillRect/>
              </a:stretch>
            </p:blipFill>
            <p:spPr>
              <a:xfrm>
                <a:off x="548768" y="1993362"/>
                <a:ext cx="4270304" cy="3690113"/>
              </a:xfrm>
              <a:prstGeom prst="rect">
                <a:avLst/>
              </a:prstGeom>
            </p:spPr>
          </p:pic>
        </p:grpSp>
        <p:pic>
          <p:nvPicPr>
            <p:cNvPr id="15" name="Object 14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375971" y="3701247"/>
              <a:ext cx="5020147" cy="3024966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 rot="0">
            <a:off x="380952" y="6045524"/>
            <a:ext cx="12283212" cy="4049715"/>
            <a:chOff x="380952" y="6045524"/>
            <a:chExt cx="12283212" cy="4049715"/>
          </a:xfrm>
        </p:grpSpPr>
        <p:grpSp>
          <p:nvGrpSpPr>
            <p:cNvPr id="1007" name="그룹 1007"/>
            <p:cNvGrpSpPr/>
            <p:nvPr/>
          </p:nvGrpSpPr>
          <p:grpSpPr>
            <a:xfrm rot="0">
              <a:off x="380952" y="6045524"/>
              <a:ext cx="12283212" cy="4049715"/>
              <a:chOff x="380952" y="6045524"/>
              <a:chExt cx="12283212" cy="4049715"/>
            </a:xfrm>
          </p:grpSpPr>
          <p:pic>
            <p:nvPicPr>
              <p:cNvPr id="19" name="Object 18"/>
              <p:cNvPicPr>
                <a:picLocks noChangeAspect="1"/>
              </p:cNvPicPr>
              <p:nvPr/>
            </p:nvPicPr>
            <p:blipFill rotWithShape="1">
              <a:blip r:embed="rId7"/>
              <a:stretch>
                <a:fillRect/>
              </a:stretch>
            </p:blipFill>
            <p:spPr>
              <a:xfrm>
                <a:off x="380952" y="6045524"/>
                <a:ext cx="12283212" cy="4049715"/>
              </a:xfrm>
              <a:prstGeom prst="rect">
                <a:avLst/>
              </a:prstGeom>
            </p:spPr>
          </p:pic>
        </p:grpSp>
        <p:pic>
          <p:nvPicPr>
            <p:cNvPr id="21" name="Object 20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4844159" y="7356054"/>
              <a:ext cx="6744290" cy="148580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 rot="0">
            <a:off x="563734" y="6228713"/>
            <a:ext cx="4266667" cy="3685714"/>
            <a:chOff x="563734" y="6228713"/>
            <a:chExt cx="4266667" cy="3685714"/>
          </a:xfrm>
        </p:grpSpPr>
        <p:grpSp>
          <p:nvGrpSpPr>
            <p:cNvPr id="1009" name="그룹 1009"/>
            <p:cNvGrpSpPr/>
            <p:nvPr/>
          </p:nvGrpSpPr>
          <p:grpSpPr>
            <a:xfrm rot="0">
              <a:off x="563734" y="6228713"/>
              <a:ext cx="4266337" cy="3683336"/>
              <a:chOff x="563734" y="6228713"/>
              <a:chExt cx="4266337" cy="3683336"/>
            </a:xfrm>
          </p:grpSpPr>
          <p:pic>
            <p:nvPicPr>
              <p:cNvPr id="25" name="Object 24"/>
              <p:cNvPicPr>
                <a:picLocks noChangeAspect="1"/>
              </p:cNvPicPr>
              <p:nvPr/>
            </p:nvPicPr>
            <p:blipFill rotWithShape="1">
              <a:blip r:embed="rId9"/>
              <a:stretch>
                <a:fillRect/>
              </a:stretch>
            </p:blipFill>
            <p:spPr>
              <a:xfrm>
                <a:off x="563734" y="6228713"/>
                <a:ext cx="4266337" cy="3683336"/>
              </a:xfrm>
              <a:prstGeom prst="rect">
                <a:avLst/>
              </a:prstGeom>
            </p:spPr>
          </p:pic>
        </p:grpSp>
        <p:pic>
          <p:nvPicPr>
            <p:cNvPr id="27" name="Object 26"/>
            <p:cNvPicPr>
              <a:picLocks noChangeAspect="1"/>
            </p:cNvPicPr>
            <p:nvPr/>
          </p:nvPicPr>
          <p:blipFill rotWithShape="1">
            <a:blip r:embed="rId10"/>
            <a:stretch>
              <a:fillRect/>
            </a:stretch>
          </p:blipFill>
          <p:spPr>
            <a:xfrm>
              <a:off x="378782" y="7915544"/>
              <a:ext cx="5075280" cy="3024966"/>
            </a:xfrm>
            <a:prstGeom prst="rect">
              <a:avLst/>
            </a:prstGeom>
          </p:spPr>
        </p:pic>
      </p:grpSp>
      <p:pic>
        <p:nvPicPr>
          <p:cNvPr id="29" name="Object 28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-406339" y="-198065"/>
            <a:ext cx="16296985" cy="2856832"/>
          </a:xfrm>
          <a:prstGeom prst="rect">
            <a:avLst/>
          </a:prstGeom>
        </p:spPr>
      </p:pic>
      <p:grpSp>
        <p:nvGrpSpPr>
          <p:cNvPr id="1010" name="그룹 1010"/>
          <p:cNvGrpSpPr/>
          <p:nvPr/>
        </p:nvGrpSpPr>
        <p:grpSpPr>
          <a:xfrm rot="0">
            <a:off x="12307677" y="3289532"/>
            <a:ext cx="5449301" cy="5449301"/>
            <a:chOff x="12307677" y="3289532"/>
            <a:chExt cx="5449301" cy="5449301"/>
          </a:xfrm>
        </p:grpSpPr>
        <p:grpSp>
          <p:nvGrpSpPr>
            <p:cNvPr id="1011" name="그룹 1011"/>
            <p:cNvGrpSpPr/>
            <p:nvPr/>
          </p:nvGrpSpPr>
          <p:grpSpPr>
            <a:xfrm rot="0">
              <a:off x="12307677" y="3289532"/>
              <a:ext cx="5449301" cy="5449301"/>
              <a:chOff x="12307677" y="3289532"/>
              <a:chExt cx="5449301" cy="5449301"/>
            </a:xfrm>
          </p:grpSpPr>
          <p:pic>
            <p:nvPicPr>
              <p:cNvPr id="32" name="Object 31"/>
              <p:cNvPicPr>
                <a:picLocks noChangeAspect="1"/>
              </p:cNvPicPr>
              <p:nvPr/>
            </p:nvPicPr>
            <p:blipFill rotWithShape="1">
              <a:blip r:embed="rId12"/>
              <a:stretch>
                <a:fillRect/>
              </a:stretch>
            </p:blipFill>
            <p:spPr>
              <a:xfrm>
                <a:off x="12307677" y="3289532"/>
                <a:ext cx="5449301" cy="5449301"/>
              </a:xfrm>
              <a:prstGeom prst="rect">
                <a:avLst/>
              </a:prstGeom>
            </p:spPr>
          </p:pic>
        </p:grpSp>
        <p:pic>
          <p:nvPicPr>
            <p:cNvPr id="34" name="Object 33"/>
            <p:cNvPicPr>
              <a:picLocks noChangeAspect="1"/>
            </p:cNvPicPr>
            <p:nvPr/>
          </p:nvPicPr>
          <p:blipFill rotWithShape="1">
            <a:blip r:embed="rId13"/>
            <a:stretch>
              <a:fillRect/>
            </a:stretch>
          </p:blipFill>
          <p:spPr>
            <a:xfrm>
              <a:off x="12690040" y="4221992"/>
              <a:ext cx="4335675" cy="363363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0" grpId="0" animBg="1"/>
    </p:bldLst>
  </p:timing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4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12605957" y="2914286"/>
            <a:ext cx="4875820" cy="6094775"/>
            <a:chOff x="12605957" y="2914286"/>
            <a:chExt cx="4875820" cy="609477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12605957" y="2914286"/>
              <a:ext cx="4875820" cy="609477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6057143" y="2914286"/>
            <a:ext cx="6164121" cy="6094775"/>
            <a:chOff x="6057143" y="2914286"/>
            <a:chExt cx="6164121" cy="6094775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6057143" y="2914286"/>
              <a:ext cx="6164121" cy="6094775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 rot="0">
            <a:off x="784482" y="2914286"/>
            <a:ext cx="4942857" cy="6094775"/>
            <a:chOff x="784482" y="2914286"/>
            <a:chExt cx="4942857" cy="6094775"/>
          </a:xfrm>
        </p:grpSpPr>
        <p:grpSp>
          <p:nvGrpSpPr>
            <p:cNvPr id="1005" name="그룹 1005"/>
            <p:cNvGrpSpPr/>
            <p:nvPr/>
          </p:nvGrpSpPr>
          <p:grpSpPr>
            <a:xfrm rot="0">
              <a:off x="784482" y="7473132"/>
              <a:ext cx="4937143" cy="1535928"/>
              <a:chOff x="784482" y="7473132"/>
              <a:chExt cx="4937143" cy="1535928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 rotWithShape="1">
              <a:blip r:embed="rId5"/>
              <a:stretch>
                <a:fillRect/>
              </a:stretch>
            </p:blipFill>
            <p:spPr>
              <a:xfrm>
                <a:off x="784482" y="7473132"/>
                <a:ext cx="4937143" cy="1535928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 rot="0">
              <a:off x="784482" y="2914286"/>
              <a:ext cx="4937143" cy="1674530"/>
              <a:chOff x="784482" y="2914286"/>
              <a:chExt cx="4937143" cy="1674530"/>
            </a:xfrm>
          </p:grpSpPr>
          <p:pic>
            <p:nvPicPr>
              <p:cNvPr id="16" name="Object 15"/>
              <p:cNvPicPr>
                <a:picLocks noChangeAspect="1"/>
              </p:cNvPicPr>
              <p:nvPr/>
            </p:nvPicPr>
            <p:blipFill rotWithShape="1">
              <a:blip r:embed="rId6"/>
              <a:stretch>
                <a:fillRect/>
              </a:stretch>
            </p:blipFill>
            <p:spPr>
              <a:xfrm>
                <a:off x="784482" y="2914286"/>
                <a:ext cx="4937143" cy="1674530"/>
              </a:xfrm>
              <a:prstGeom prst="rect">
                <a:avLst/>
              </a:prstGeom>
            </p:spPr>
          </p:pic>
        </p:grpSp>
        <p:grpSp>
          <p:nvGrpSpPr>
            <p:cNvPr id="1007" name="그룹 1007"/>
            <p:cNvGrpSpPr/>
            <p:nvPr/>
          </p:nvGrpSpPr>
          <p:grpSpPr>
            <a:xfrm rot="0">
              <a:off x="784482" y="4434879"/>
              <a:ext cx="4937143" cy="3256061"/>
              <a:chOff x="784482" y="4434879"/>
              <a:chExt cx="4937143" cy="3256061"/>
            </a:xfrm>
          </p:grpSpPr>
          <p:pic>
            <p:nvPicPr>
              <p:cNvPr id="19" name="Object 18"/>
              <p:cNvPicPr>
                <a:picLocks noChangeAspect="1"/>
              </p:cNvPicPr>
              <p:nvPr/>
            </p:nvPicPr>
            <p:blipFill rotWithShape="1">
              <a:blip r:embed="rId7"/>
              <a:stretch>
                <a:fillRect/>
              </a:stretch>
            </p:blipFill>
            <p:spPr>
              <a:xfrm>
                <a:off x="784482" y="4434879"/>
                <a:ext cx="4937143" cy="3256061"/>
              </a:xfrm>
              <a:prstGeom prst="rect">
                <a:avLst/>
              </a:prstGeom>
            </p:spPr>
          </p:pic>
        </p:grpSp>
      </p:grpSp>
      <p:pic>
        <p:nvPicPr>
          <p:cNvPr id="22" name="Object 21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-406339" y="-198065"/>
            <a:ext cx="18868936" cy="28568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" grpId="0" animBg="1"/>
    </p:bldLst>
  </p:timing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5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2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100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-243803" y="2186924"/>
            <a:ext cx="6324718" cy="5262709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5749528" y="5305915"/>
            <a:ext cx="6945070" cy="5262708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11759605" y="2186925"/>
            <a:ext cx="7077965" cy="5262708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-406339" y="-198064"/>
            <a:ext cx="17853240" cy="28568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1" grpId="0" animBg="1"/>
      <p:bldP spid="1002" grpId="1" animBg="1"/>
      <p:bldP spid="1001" grpId="2" animBg="1"/>
    </p:bldLst>
  </p:timing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6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6" name="그룹 1002"/>
          <p:cNvGrpSpPr/>
          <p:nvPr/>
        </p:nvGrpSpPr>
        <p:grpSpPr>
          <a:xfrm rot="0">
            <a:off x="0" y="0"/>
            <a:ext cx="18285714" cy="10294857"/>
            <a:chOff x="0" y="0"/>
            <a:chExt cx="18285714" cy="10294857"/>
          </a:xfrm>
        </p:grpSpPr>
        <p:pic>
          <p:nvPicPr>
            <p:cNvPr id="1007" name="Object 5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94857"/>
            </a:xfrm>
            <a:prstGeom prst="rect">
              <a:avLst/>
            </a:prstGeom>
          </p:spPr>
        </p:pic>
      </p:grpSp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-406339" y="-198064"/>
            <a:ext cx="17840392" cy="2856831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 rot="0">
            <a:off x="10988204" y="1870079"/>
            <a:ext cx="6005550" cy="7849449"/>
            <a:chOff x="10988204" y="1870079"/>
            <a:chExt cx="6005550" cy="7849449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10988204" y="1870079"/>
              <a:ext cx="6005550" cy="784944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10988204" y="5430464"/>
            <a:ext cx="3393114" cy="3393114"/>
            <a:chOff x="10988204" y="5430464"/>
            <a:chExt cx="3393114" cy="3393114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10988204" y="5430464"/>
              <a:ext cx="3393114" cy="3393114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 rot="0">
            <a:off x="11775000" y="6238105"/>
            <a:ext cx="2215979" cy="2215979"/>
            <a:chOff x="11775000" y="6238105"/>
            <a:chExt cx="2215979" cy="2215979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11775000" y="6238105"/>
              <a:ext cx="2215979" cy="221597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 rot="0">
            <a:off x="12601619" y="6570688"/>
            <a:ext cx="1112667" cy="1112667"/>
            <a:chOff x="12601619" y="6570688"/>
            <a:chExt cx="1112667" cy="1112667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12601619" y="6570688"/>
              <a:ext cx="1112667" cy="111266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xit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animBg="1"/>
      <p:bldP spid="1003" grpId="1" animBg="1"/>
      <p:bldP spid="1004" grpId="2" animBg="1"/>
      <p:bldP spid="1005" grpId="3" animBg="1"/>
      <p:bldP spid="1002" grpId="4" animBg="1"/>
      <p:bldP spid="1001" grpId="5" animBg="1"/>
    </p:bldLst>
  </p:timing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="0">
  <p:cSld name="Slide 7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0" y="0"/>
            <a:ext cx="18285714" cy="10294857"/>
            <a:chOff x="0" y="0"/>
            <a:chExt cx="18285714" cy="10294857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0" y="0"/>
              <a:ext cx="18285714" cy="1029485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8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4" name="그룹 1002"/>
          <p:cNvGrpSpPr/>
          <p:nvPr/>
        </p:nvGrpSpPr>
        <p:grpSpPr>
          <a:xfrm rot="0">
            <a:off x="-9524" y="9524"/>
            <a:ext cx="18313284" cy="10285714"/>
            <a:chOff x="-9524" y="9524"/>
            <a:chExt cx="18313284" cy="10285714"/>
          </a:xfrm>
        </p:grpSpPr>
        <p:pic>
          <p:nvPicPr>
            <p:cNvPr id="1005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-9524" y="9524"/>
              <a:ext cx="18313284" cy="10285714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-406339" y="-198064"/>
            <a:ext cx="17756756" cy="2856831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 rot="0">
            <a:off x="5747619" y="0"/>
            <a:ext cx="6790476" cy="10285714"/>
            <a:chOff x="5747619" y="0"/>
            <a:chExt cx="6790476" cy="10285714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5747619" y="0"/>
              <a:ext cx="6790476" cy="1028571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1" grpId="0" animBg="1"/>
      <p:bldP spid="1004" grpId="1" animBg="1"/>
      <p:bldP spid="1003" grpId="2" animBg="1"/>
    </p:bldLst>
  </p:timing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9">
    <p:bg>
      <p:bgPr shadeToTitle="0">
        <a:solidFill>
          <a:srgbClr val="c3b8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1442185" y="569304"/>
            <a:ext cx="15401344" cy="9147106"/>
            <a:chOff x="1442185" y="569304"/>
            <a:chExt cx="15401344" cy="914710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1442185" y="569304"/>
              <a:ext cx="15401344" cy="9147106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755804" y="553260"/>
            <a:ext cx="7238167" cy="2345329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3679460" y="3706707"/>
            <a:ext cx="11060609" cy="1176549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3679460" y="5200812"/>
            <a:ext cx="11663295" cy="1178514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3666898" y="6682336"/>
            <a:ext cx="12868669" cy="11765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>officegen</ep:Company>
  <ep:Words>0</ep:Words>
  <ep:PresentationFormat>On-screen Show (4:3)</ep:PresentationFormat>
  <ep:Paragraphs>0</ep:Paragraphs>
  <ep:Slides>10</ep:Slides>
  <ep:Notes>0</ep:Notes>
  <ep:TotalTime>0</ep:TotalTime>
  <ep:HiddenSlides>1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10</vt:i4>
      </vt:variant>
    </vt:vector>
  </ep:HeadingPairs>
  <ep:TitlesOfParts>
    <vt:vector size="11" baseType="lpstr">
      <vt:lpstr>Office Theme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2023-01-01T02:57:26.000</dcterms:created>
  <dc:creator>officegen</dc:creator>
  <cp:lastModifiedBy>singh</cp:lastModifiedBy>
  <dcterms:modified xsi:type="dcterms:W3CDTF">2022-12-31T18:18:11.797</dcterms:modified>
  <cp:revision>5</cp:revision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