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Relationship Id="rId5" Type="http://schemas.openxmlformats.org/officeDocument/2006/relationships/custom-properties" Target="docProps/custom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ldMasterIdLst>
    <p:sldMasterId id="2147483675" r:id="rId1"/>
  </p:sldMasterIdLst>
  <p:sldIdLst>
    <p:sldId id="26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 type="screen4x3"/>
  <p:notesSz cx="10287000" cy="1828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howPr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extLst>
    <p:ext uri="ACF4677E-8BD2-47ae-8A1F-98590045965D">
      <hp:hncThemeShow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392" y="-96"/>
      </p:cViewPr>
      <p:guideLst>
        <p:guide orient="horz" pos="215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9.xml"  /><Relationship Id="rId11" Type="http://schemas.openxmlformats.org/officeDocument/2006/relationships/slide" Target="slides/slide10.xml"  /><Relationship Id="rId12" Type="http://schemas.openxmlformats.org/officeDocument/2006/relationships/slide" Target="slides/slide11.xml"  /><Relationship Id="rId13" Type="http://schemas.openxmlformats.org/officeDocument/2006/relationships/slide" Target="slides/slide12.xml"  /><Relationship Id="rId14" Type="http://schemas.openxmlformats.org/officeDocument/2006/relationships/slide" Target="slides/slide13.xml"  /><Relationship Id="rId15" Type="http://schemas.openxmlformats.org/officeDocument/2006/relationships/presProps" Target="presProps.xml"  /><Relationship Id="rId16" Type="http://schemas.openxmlformats.org/officeDocument/2006/relationships/viewProps" Target="viewProps.xml"  /><Relationship Id="rId17" Type="http://schemas.openxmlformats.org/officeDocument/2006/relationships/theme" Target="theme/theme1.xml"  /><Relationship Id="rId18" Type="http://schemas.openxmlformats.org/officeDocument/2006/relationships/tableStyles" Target="tableStyles.xml"  /><Relationship Id="rId2" Type="http://schemas.openxmlformats.org/officeDocument/2006/relationships/slide" Target="slides/slide1.xml"  /><Relationship Id="rId3" Type="http://schemas.openxmlformats.org/officeDocument/2006/relationships/slide" Target="slides/slide2.xml"  /><Relationship Id="rId4" Type="http://schemas.openxmlformats.org/officeDocument/2006/relationships/slide" Target="slides/slide3.xml"  /><Relationship Id="rId5" Type="http://schemas.openxmlformats.org/officeDocument/2006/relationships/slide" Target="slides/slide4.xml"  /><Relationship Id="rId6" Type="http://schemas.openxmlformats.org/officeDocument/2006/relationships/slide" Target="slides/slide5.xml"  /><Relationship Id="rId7" Type="http://schemas.openxmlformats.org/officeDocument/2006/relationships/slide" Target="slides/slide6.xml"  /><Relationship Id="rId8" Type="http://schemas.openxmlformats.org/officeDocument/2006/relationships/slide" Target="slides/slide7.xml"  /><Relationship Id="rId9" Type="http://schemas.openxmlformats.org/officeDocument/2006/relationships/slide" Target="slides/slide8.xml"  /></Relationship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9.xml"  /><Relationship Id="rId11" Type="http://schemas.openxmlformats.org/officeDocument/2006/relationships/slideLayout" Target="../slideLayouts/slideLayout10.xml"  /><Relationship Id="rId12" Type="http://schemas.openxmlformats.org/officeDocument/2006/relationships/slideLayout" Target="../slideLayouts/slideLayout11.xml"  /><Relationship Id="rId2" Type="http://schemas.openxmlformats.org/officeDocument/2006/relationships/theme" Target="../theme/theme1.xml"  /><Relationship Id="rId3" Type="http://schemas.openxmlformats.org/officeDocument/2006/relationships/slideLayout" Target="../slideLayouts/slideLayout2.xml"  /><Relationship Id="rId4" Type="http://schemas.openxmlformats.org/officeDocument/2006/relationships/slideLayout" Target="../slideLayouts/slideLayout3.xml"  /><Relationship Id="rId5" Type="http://schemas.openxmlformats.org/officeDocument/2006/relationships/slideLayout" Target="../slideLayouts/slideLayout4.xml"  /><Relationship Id="rId6" Type="http://schemas.openxmlformats.org/officeDocument/2006/relationships/slideLayout" Target="../slideLayouts/slideLayout5.xml"  /><Relationship Id="rId7" Type="http://schemas.openxmlformats.org/officeDocument/2006/relationships/slideLayout" Target="../slideLayouts/slideLayout6.xml"  /><Relationship Id="rId8" Type="http://schemas.openxmlformats.org/officeDocument/2006/relationships/slideLayout" Target="../slideLayouts/slideLayout7.xml"  /><Relationship Id="rId9" Type="http://schemas.openxmlformats.org/officeDocument/2006/relationships/slideLayout" Target="../slideLayouts/slideLayout8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/>
              <a:t>6/13/2013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/>
              <a:t>�#�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�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image" Target="../media/image9.png"  /><Relationship Id="rId11" Type="http://schemas.openxmlformats.org/officeDocument/2006/relationships/image" Target="../media/image10.png"  /><Relationship Id="rId12" Type="http://schemas.openxmlformats.org/officeDocument/2006/relationships/image" Target="../media/image4.png"  /><Relationship Id="rId13" Type="http://schemas.openxmlformats.org/officeDocument/2006/relationships/image" Target="../media/image4.png"  /><Relationship Id="rId14" Type="http://schemas.openxmlformats.org/officeDocument/2006/relationships/image" Target="../media/image4.png"  /><Relationship Id="rId15" Type="http://schemas.openxmlformats.org/officeDocument/2006/relationships/image" Target="../media/image4.png"  /><Relationship Id="rId2" Type="http://schemas.openxmlformats.org/officeDocument/2006/relationships/image" Target="../media/image1.png"  /><Relationship Id="rId3" Type="http://schemas.openxmlformats.org/officeDocument/2006/relationships/image" Target="../media/image2.png"  /><Relationship Id="rId4" Type="http://schemas.openxmlformats.org/officeDocument/2006/relationships/image" Target="../media/image3.png"  /><Relationship Id="rId5" Type="http://schemas.openxmlformats.org/officeDocument/2006/relationships/image" Target="../media/image4.png"  /><Relationship Id="rId6" Type="http://schemas.openxmlformats.org/officeDocument/2006/relationships/image" Target="../media/image5.png"  /><Relationship Id="rId7" Type="http://schemas.openxmlformats.org/officeDocument/2006/relationships/image" Target="../media/image6.png"  /><Relationship Id="rId8" Type="http://schemas.openxmlformats.org/officeDocument/2006/relationships/image" Target="../media/image7.png"  /><Relationship Id="rId9" Type="http://schemas.openxmlformats.org/officeDocument/2006/relationships/image" Target="../media/image8.pn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62.png"  /><Relationship Id="rId3" Type="http://schemas.openxmlformats.org/officeDocument/2006/relationships/image" Target="../media/image63.png"  /><Relationship Id="rId4" Type="http://schemas.openxmlformats.org/officeDocument/2006/relationships/image" Target="../media/image64.png"  /><Relationship Id="rId5" Type="http://schemas.openxmlformats.org/officeDocument/2006/relationships/image" Target="../media/image65.png"  /><Relationship Id="rId6" Type="http://schemas.openxmlformats.org/officeDocument/2006/relationships/image" Target="../media/image66.png"  /><Relationship Id="rId7" Type="http://schemas.openxmlformats.org/officeDocument/2006/relationships/image" Target="../media/image67.png"  /><Relationship Id="rId8" Type="http://schemas.openxmlformats.org/officeDocument/2006/relationships/image" Target="../media/image68.png"  /><Relationship Id="rId9" Type="http://schemas.openxmlformats.org/officeDocument/2006/relationships/image" Target="../media/image69.pn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image" Target="../media/image78.png"  /><Relationship Id="rId11" Type="http://schemas.openxmlformats.org/officeDocument/2006/relationships/image" Target="../media/image79.png"  /><Relationship Id="rId12" Type="http://schemas.openxmlformats.org/officeDocument/2006/relationships/image" Target="../media/image80.png"  /><Relationship Id="rId13" Type="http://schemas.openxmlformats.org/officeDocument/2006/relationships/image" Target="../media/image81.png"  /><Relationship Id="rId14" Type="http://schemas.openxmlformats.org/officeDocument/2006/relationships/image" Target="../media/image82.png"  /><Relationship Id="rId15" Type="http://schemas.openxmlformats.org/officeDocument/2006/relationships/image" Target="../media/image82.png"  /><Relationship Id="rId16" Type="http://schemas.openxmlformats.org/officeDocument/2006/relationships/image" Target="../media/image83.png"  /><Relationship Id="rId17" Type="http://schemas.openxmlformats.org/officeDocument/2006/relationships/image" Target="../media/image84.png"  /><Relationship Id="rId18" Type="http://schemas.openxmlformats.org/officeDocument/2006/relationships/image" Target="../media/image85.png"  /><Relationship Id="rId19" Type="http://schemas.openxmlformats.org/officeDocument/2006/relationships/image" Target="../media/image86.png"  /><Relationship Id="rId2" Type="http://schemas.openxmlformats.org/officeDocument/2006/relationships/image" Target="../media/image70.png"  /><Relationship Id="rId20" Type="http://schemas.openxmlformats.org/officeDocument/2006/relationships/image" Target="../media/image87.png"  /><Relationship Id="rId21" Type="http://schemas.openxmlformats.org/officeDocument/2006/relationships/image" Target="../media/image88.png"  /><Relationship Id="rId22" Type="http://schemas.openxmlformats.org/officeDocument/2006/relationships/image" Target="../media/image89.png"  /><Relationship Id="rId23" Type="http://schemas.openxmlformats.org/officeDocument/2006/relationships/image" Target="../media/image82.png"  /><Relationship Id="rId24" Type="http://schemas.openxmlformats.org/officeDocument/2006/relationships/image" Target="../media/image90.png"  /><Relationship Id="rId3" Type="http://schemas.openxmlformats.org/officeDocument/2006/relationships/image" Target="../media/image71.png"  /><Relationship Id="rId4" Type="http://schemas.openxmlformats.org/officeDocument/2006/relationships/image" Target="../media/image72.png"  /><Relationship Id="rId5" Type="http://schemas.openxmlformats.org/officeDocument/2006/relationships/image" Target="../media/image73.png"  /><Relationship Id="rId6" Type="http://schemas.openxmlformats.org/officeDocument/2006/relationships/image" Target="../media/image74.png"  /><Relationship Id="rId7" Type="http://schemas.openxmlformats.org/officeDocument/2006/relationships/image" Target="../media/image75.png"  /><Relationship Id="rId8" Type="http://schemas.openxmlformats.org/officeDocument/2006/relationships/image" Target="../media/image76.png"  /><Relationship Id="rId9" Type="http://schemas.openxmlformats.org/officeDocument/2006/relationships/image" Target="../media/image77.pn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91.png"  /><Relationship Id="rId3" Type="http://schemas.openxmlformats.org/officeDocument/2006/relationships/image" Target="../media/image92.png"  /><Relationship Id="rId4" Type="http://schemas.openxmlformats.org/officeDocument/2006/relationships/image" Target="../media/image93.png"  /><Relationship Id="rId5" Type="http://schemas.openxmlformats.org/officeDocument/2006/relationships/image" Target="../media/image94.png"  /><Relationship Id="rId6" Type="http://schemas.openxmlformats.org/officeDocument/2006/relationships/image" Target="../media/image95.png"  /><Relationship Id="rId7" Type="http://schemas.openxmlformats.org/officeDocument/2006/relationships/image" Target="../media/image96.png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97.png"  /><Relationship Id="rId3" Type="http://schemas.openxmlformats.org/officeDocument/2006/relationships/image" Target="../media/image98.png"  /><Relationship Id="rId4" Type="http://schemas.openxmlformats.org/officeDocument/2006/relationships/image" Target="../media/image99.png"  /><Relationship Id="rId5" Type="http://schemas.openxmlformats.org/officeDocument/2006/relationships/image" Target="../media/image100.png"  /><Relationship Id="rId6" Type="http://schemas.openxmlformats.org/officeDocument/2006/relationships/image" Target="../media/image101.png"  /><Relationship Id="rId7" Type="http://schemas.openxmlformats.org/officeDocument/2006/relationships/image" Target="../media/image102.pn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1.png"  /><Relationship Id="rId3" Type="http://schemas.openxmlformats.org/officeDocument/2006/relationships/image" Target="../media/image12.png"  /><Relationship Id="rId4" Type="http://schemas.openxmlformats.org/officeDocument/2006/relationships/image" Target="../media/image13.png"  /><Relationship Id="rId5" Type="http://schemas.openxmlformats.org/officeDocument/2006/relationships/image" Target="../media/image14.png"  /><Relationship Id="rId6" Type="http://schemas.openxmlformats.org/officeDocument/2006/relationships/image" Target="../media/image15.png"  /><Relationship Id="rId7" Type="http://schemas.openxmlformats.org/officeDocument/2006/relationships/image" Target="../media/image16.pn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1.png"  /><Relationship Id="rId3" Type="http://schemas.openxmlformats.org/officeDocument/2006/relationships/image" Target="../media/image17.png"  /><Relationship Id="rId4" Type="http://schemas.openxmlformats.org/officeDocument/2006/relationships/image" Target="../media/image18.png"  /><Relationship Id="rId5" Type="http://schemas.openxmlformats.org/officeDocument/2006/relationships/image" Target="../media/image19.png"  /><Relationship Id="rId6" Type="http://schemas.openxmlformats.org/officeDocument/2006/relationships/image" Target="../media/image20.pn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21.png"  /><Relationship Id="rId3" Type="http://schemas.openxmlformats.org/officeDocument/2006/relationships/image" Target="../media/image22.png"  /><Relationship Id="rId4" Type="http://schemas.openxmlformats.org/officeDocument/2006/relationships/image" Target="../media/image23.png"  /><Relationship Id="rId5" Type="http://schemas.openxmlformats.org/officeDocument/2006/relationships/image" Target="../media/image24.png"  /><Relationship Id="rId6" Type="http://schemas.openxmlformats.org/officeDocument/2006/relationships/image" Target="../media/image25.png"  /><Relationship Id="rId7" Type="http://schemas.openxmlformats.org/officeDocument/2006/relationships/image" Target="../media/image26.png"  /><Relationship Id="rId8" Type="http://schemas.openxmlformats.org/officeDocument/2006/relationships/image" Target="../media/image27.pn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28.png"  /><Relationship Id="rId3" Type="http://schemas.openxmlformats.org/officeDocument/2006/relationships/image" Target="../media/image29.png"  /><Relationship Id="rId4" Type="http://schemas.openxmlformats.org/officeDocument/2006/relationships/image" Target="../media/image30.png"  /><Relationship Id="rId5" Type="http://schemas.openxmlformats.org/officeDocument/2006/relationships/image" Target="../media/image31.png"  /><Relationship Id="rId6" Type="http://schemas.openxmlformats.org/officeDocument/2006/relationships/image" Target="../media/image32.png"  /><Relationship Id="rId7" Type="http://schemas.openxmlformats.org/officeDocument/2006/relationships/image" Target="../media/image33.png"  /><Relationship Id="rId8" Type="http://schemas.openxmlformats.org/officeDocument/2006/relationships/image" Target="../media/image34.pn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image" Target="../media/image42.png"  /><Relationship Id="rId11" Type="http://schemas.openxmlformats.org/officeDocument/2006/relationships/image" Target="../media/image43.png"  /><Relationship Id="rId12" Type="http://schemas.openxmlformats.org/officeDocument/2006/relationships/image" Target="../media/image44.png"  /><Relationship Id="rId2" Type="http://schemas.openxmlformats.org/officeDocument/2006/relationships/image" Target="../media/image35.png"  /><Relationship Id="rId3" Type="http://schemas.openxmlformats.org/officeDocument/2006/relationships/image" Target="../media/image36.png"  /><Relationship Id="rId4" Type="http://schemas.openxmlformats.org/officeDocument/2006/relationships/image" Target="../media/image28.png"  /><Relationship Id="rId5" Type="http://schemas.openxmlformats.org/officeDocument/2006/relationships/image" Target="../media/image37.png"  /><Relationship Id="rId6" Type="http://schemas.openxmlformats.org/officeDocument/2006/relationships/image" Target="../media/image38.png"  /><Relationship Id="rId7" Type="http://schemas.openxmlformats.org/officeDocument/2006/relationships/image" Target="../media/image39.png"  /><Relationship Id="rId8" Type="http://schemas.openxmlformats.org/officeDocument/2006/relationships/image" Target="../media/image40.png"  /><Relationship Id="rId9" Type="http://schemas.openxmlformats.org/officeDocument/2006/relationships/image" Target="../media/image41.pn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35.png"  /><Relationship Id="rId3" Type="http://schemas.openxmlformats.org/officeDocument/2006/relationships/image" Target="../media/image36.png"  /><Relationship Id="rId4" Type="http://schemas.openxmlformats.org/officeDocument/2006/relationships/image" Target="../media/image45.png"  /><Relationship Id="rId5" Type="http://schemas.openxmlformats.org/officeDocument/2006/relationships/image" Target="../media/image46.png"  /><Relationship Id="rId6" Type="http://schemas.openxmlformats.org/officeDocument/2006/relationships/image" Target="../media/image47.png"  /><Relationship Id="rId7" Type="http://schemas.openxmlformats.org/officeDocument/2006/relationships/image" Target="../media/image48.png"  /><Relationship Id="rId8" Type="http://schemas.openxmlformats.org/officeDocument/2006/relationships/image" Target="../media/image49.pn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35.png"  /><Relationship Id="rId3" Type="http://schemas.openxmlformats.org/officeDocument/2006/relationships/image" Target="../media/image50.png"  /><Relationship Id="rId4" Type="http://schemas.openxmlformats.org/officeDocument/2006/relationships/image" Target="../media/image51.png"  /><Relationship Id="rId5" Type="http://schemas.openxmlformats.org/officeDocument/2006/relationships/image" Target="../media/image52.png"  /><Relationship Id="rId6" Type="http://schemas.openxmlformats.org/officeDocument/2006/relationships/image" Target="../media/image53.png"  /><Relationship Id="rId7" Type="http://schemas.openxmlformats.org/officeDocument/2006/relationships/image" Target="../media/image54.png"  /><Relationship Id="rId8" Type="http://schemas.openxmlformats.org/officeDocument/2006/relationships/image" Target="../media/image55.png"  /><Relationship Id="rId9" Type="http://schemas.openxmlformats.org/officeDocument/2006/relationships/image" Target="../media/image56.pn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57.png"  /><Relationship Id="rId3" Type="http://schemas.openxmlformats.org/officeDocument/2006/relationships/image" Target="../media/image58.png"  /><Relationship Id="rId4" Type="http://schemas.openxmlformats.org/officeDocument/2006/relationships/image" Target="../media/image59.png"  /><Relationship Id="rId5" Type="http://schemas.openxmlformats.org/officeDocument/2006/relationships/image" Target="../media/image60.png"  /><Relationship Id="rId6" Type="http://schemas.openxmlformats.org/officeDocument/2006/relationships/image" Target="../media/image61.png"  /></Relationships>
</file>

<file path=ppt/slides/slide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1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2879809"/>
            <a:ext cx="18285714" cy="7405905"/>
            <a:chOff x="0" y="2879809"/>
            <a:chExt cx="18285714" cy="7405905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2879809"/>
              <a:ext cx="18285714" cy="7405905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2286" y="2972714"/>
            <a:ext cx="18285714" cy="7314286"/>
            <a:chOff x="0" y="2971429"/>
            <a:chExt cx="18285714" cy="7314286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0" y="2971429"/>
              <a:ext cx="18285714" cy="7314286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 rot="0">
            <a:off x="0" y="-20970"/>
            <a:ext cx="18285714" cy="3082569"/>
            <a:chOff x="0" y="-20970"/>
            <a:chExt cx="18285714" cy="3082569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0" y="-20970"/>
              <a:ext cx="18285714" cy="3082569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 rotWithShape="1">
          <a:blip r:embed="rId5"/>
          <a:srcRect b="80630"/>
          <a:stretch>
            <a:fillRect/>
          </a:stretch>
        </p:blipFill>
        <p:spPr>
          <a:xfrm>
            <a:off x="10679522" y="6050287"/>
            <a:ext cx="6793337" cy="617213"/>
          </a:xfrm>
          <a:prstGeom prst="rect">
            <a:avLst/>
          </a:prstGeom>
        </p:spPr>
      </p:pic>
      <p:pic>
        <p:nvPicPr>
          <p:cNvPr id="13" name="Object 12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14020271" y="3498531"/>
            <a:ext cx="3404780" cy="578503"/>
          </a:xfrm>
          <a:prstGeom prst="rect">
            <a:avLst/>
          </a:prstGeom>
        </p:spPr>
      </p:pic>
      <p:pic>
        <p:nvPicPr>
          <p:cNvPr id="15" name="Object 14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 rot="20820000">
            <a:off x="8682332" y="1768025"/>
            <a:ext cx="5583283" cy="1101712"/>
          </a:xfrm>
          <a:prstGeom prst="rect">
            <a:avLst/>
          </a:prstGeom>
        </p:spPr>
      </p:pic>
      <p:pic>
        <p:nvPicPr>
          <p:cNvPr id="16" name="Object 15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 rot="20820000">
            <a:off x="9511794" y="1907017"/>
            <a:ext cx="7862897" cy="2410431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 rot="0">
            <a:off x="1658542" y="2128856"/>
            <a:ext cx="3142857" cy="3820962"/>
            <a:chOff x="1658542" y="2128856"/>
            <a:chExt cx="3142857" cy="3820962"/>
          </a:xfrm>
        </p:grpSpPr>
        <p:grpSp>
          <p:nvGrpSpPr>
            <p:cNvPr id="1007" name="그룹 1007"/>
            <p:cNvGrpSpPr/>
            <p:nvPr/>
          </p:nvGrpSpPr>
          <p:grpSpPr>
            <a:xfrm rot="0">
              <a:off x="1658542" y="2128856"/>
              <a:ext cx="3139820" cy="2198742"/>
              <a:chOff x="1658542" y="2128856"/>
              <a:chExt cx="3139820" cy="2198742"/>
            </a:xfrm>
          </p:grpSpPr>
          <p:pic>
            <p:nvPicPr>
              <p:cNvPr id="21" name="Object 20"/>
              <p:cNvPicPr>
                <a:picLocks noChangeAspect="1"/>
              </p:cNvPicPr>
              <p:nvPr/>
            </p:nvPicPr>
            <p:blipFill rotWithShape="1">
              <a:blip r:embed="rId9"/>
              <a:stretch>
                <a:fillRect/>
              </a:stretch>
            </p:blipFill>
            <p:spPr>
              <a:xfrm>
                <a:off x="1658542" y="2128856"/>
                <a:ext cx="3139820" cy="2198742"/>
              </a:xfrm>
              <a:prstGeom prst="rect">
                <a:avLst/>
              </a:prstGeom>
            </p:spPr>
          </p:pic>
        </p:grpSp>
        <p:grpSp>
          <p:nvGrpSpPr>
            <p:cNvPr id="1008" name="그룹 1008"/>
            <p:cNvGrpSpPr/>
            <p:nvPr/>
          </p:nvGrpSpPr>
          <p:grpSpPr>
            <a:xfrm rot="0">
              <a:off x="1904313" y="4292675"/>
              <a:ext cx="2706199" cy="1654052"/>
              <a:chOff x="1904313" y="4292675"/>
              <a:chExt cx="2706199" cy="1654052"/>
            </a:xfrm>
          </p:grpSpPr>
          <p:pic>
            <p:nvPicPr>
              <p:cNvPr id="24" name="Object 23"/>
              <p:cNvPicPr>
                <a:picLocks noChangeAspect="1"/>
              </p:cNvPicPr>
              <p:nvPr/>
            </p:nvPicPr>
            <p:blipFill rotWithShape="1">
              <a:blip r:embed="rId10"/>
              <a:stretch>
                <a:fillRect/>
              </a:stretch>
            </p:blipFill>
            <p:spPr>
              <a:xfrm>
                <a:off x="1904313" y="4292675"/>
                <a:ext cx="2706199" cy="1654052"/>
              </a:xfrm>
              <a:prstGeom prst="rect">
                <a:avLst/>
              </a:prstGeom>
            </p:spPr>
          </p:pic>
        </p:grpSp>
      </p:grpSp>
      <p:grpSp>
        <p:nvGrpSpPr>
          <p:cNvPr id="1009" name="그룹 1009"/>
          <p:cNvGrpSpPr/>
          <p:nvPr/>
        </p:nvGrpSpPr>
        <p:grpSpPr>
          <a:xfrm rot="0">
            <a:off x="3895238" y="3205002"/>
            <a:ext cx="5241708" cy="5580213"/>
            <a:chOff x="3895238" y="3205002"/>
            <a:chExt cx="5241708" cy="5580213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 rotWithShape="1">
            <a:blip r:embed="rId11"/>
            <a:stretch>
              <a:fillRect/>
            </a:stretch>
          </p:blipFill>
          <p:spPr>
            <a:xfrm>
              <a:off x="3895238" y="3205002"/>
              <a:ext cx="5241708" cy="5580213"/>
            </a:xfrm>
            <a:prstGeom prst="rect">
              <a:avLst/>
            </a:prstGeom>
          </p:spPr>
        </p:pic>
      </p:grpSp>
      <p:pic>
        <p:nvPicPr>
          <p:cNvPr id="1010" name="Object 10"/>
          <p:cNvPicPr>
            <a:picLocks noChangeAspect="1"/>
          </p:cNvPicPr>
          <p:nvPr/>
        </p:nvPicPr>
        <p:blipFill rotWithShape="1">
          <a:blip r:embed="rId12"/>
          <a:srcRect t="19370" b="59110"/>
          <a:stretch>
            <a:fillRect/>
          </a:stretch>
        </p:blipFill>
        <p:spPr>
          <a:xfrm>
            <a:off x="10679522" y="6667501"/>
            <a:ext cx="6793337" cy="685799"/>
          </a:xfrm>
          <a:prstGeom prst="rect">
            <a:avLst/>
          </a:prstGeom>
        </p:spPr>
      </p:pic>
      <p:pic>
        <p:nvPicPr>
          <p:cNvPr id="1011" name="Object 10"/>
          <p:cNvPicPr>
            <a:picLocks noChangeAspect="1"/>
          </p:cNvPicPr>
          <p:nvPr/>
        </p:nvPicPr>
        <p:blipFill rotWithShape="1">
          <a:blip r:embed="rId13"/>
          <a:srcRect t="40890" b="39980"/>
          <a:stretch>
            <a:fillRect/>
          </a:stretch>
        </p:blipFill>
        <p:spPr>
          <a:xfrm>
            <a:off x="10679522" y="7353300"/>
            <a:ext cx="6793337" cy="609600"/>
          </a:xfrm>
          <a:prstGeom prst="rect">
            <a:avLst/>
          </a:prstGeom>
        </p:spPr>
      </p:pic>
      <p:pic>
        <p:nvPicPr>
          <p:cNvPr id="1012" name="Object 10"/>
          <p:cNvPicPr>
            <a:picLocks noChangeAspect="1"/>
          </p:cNvPicPr>
          <p:nvPr/>
        </p:nvPicPr>
        <p:blipFill rotWithShape="1">
          <a:blip r:embed="rId14"/>
          <a:srcRect t="60020" b="20850"/>
          <a:stretch>
            <a:fillRect/>
          </a:stretch>
        </p:blipFill>
        <p:spPr>
          <a:xfrm>
            <a:off x="10679522" y="7962899"/>
            <a:ext cx="6793337" cy="609600"/>
          </a:xfrm>
          <a:prstGeom prst="rect">
            <a:avLst/>
          </a:prstGeom>
        </p:spPr>
      </p:pic>
      <p:pic>
        <p:nvPicPr>
          <p:cNvPr id="1013" name="Object 10"/>
          <p:cNvPicPr>
            <a:picLocks noChangeAspect="1"/>
          </p:cNvPicPr>
          <p:nvPr/>
        </p:nvPicPr>
        <p:blipFill rotWithShape="1">
          <a:blip r:embed="rId15"/>
          <a:srcRect t="79150"/>
          <a:stretch>
            <a:fillRect/>
          </a:stretch>
        </p:blipFill>
        <p:spPr>
          <a:xfrm>
            <a:off x="10679522" y="8572500"/>
            <a:ext cx="6793337" cy="6642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2" grpId="0" animBg="1"/>
    </p:bldLst>
  </p:timing>
</p:sld>
</file>

<file path=ppt/slides/slide1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10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877398" y="479686"/>
            <a:ext cx="17407692" cy="9815552"/>
            <a:chOff x="877398" y="479686"/>
            <a:chExt cx="17407692" cy="981555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877398" y="479686"/>
              <a:ext cx="17407692" cy="981555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 rot="0">
            <a:off x="0" y="0"/>
            <a:ext cx="18887458" cy="12801658"/>
            <a:chOff x="0" y="0"/>
            <a:chExt cx="18887458" cy="12801658"/>
          </a:xfrm>
        </p:grpSpPr>
        <p:grpSp>
          <p:nvGrpSpPr>
            <p:cNvPr id="1004" name="그룹 1004"/>
            <p:cNvGrpSpPr/>
            <p:nvPr/>
          </p:nvGrpSpPr>
          <p:grpSpPr>
            <a:xfrm rot="0">
              <a:off x="0" y="0"/>
              <a:ext cx="18285714" cy="10310636"/>
              <a:chOff x="0" y="0"/>
              <a:chExt cx="18285714" cy="10310636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 rotWithShape="1">
              <a:blip r:embed="rId4"/>
              <a:stretch>
                <a:fillRect/>
              </a:stretch>
            </p:blipFill>
            <p:spPr>
              <a:xfrm>
                <a:off x="0" y="0"/>
                <a:ext cx="18285714" cy="10310636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 rot="0">
              <a:off x="0" y="3337377"/>
              <a:ext cx="9936408" cy="6948338"/>
              <a:chOff x="0" y="3337377"/>
              <a:chExt cx="9936408" cy="6948338"/>
            </a:xfrm>
          </p:grpSpPr>
          <p:pic>
            <p:nvPicPr>
              <p:cNvPr id="13" name="Object 12"/>
              <p:cNvPicPr>
                <a:picLocks noChangeAspect="1"/>
              </p:cNvPicPr>
              <p:nvPr/>
            </p:nvPicPr>
            <p:blipFill rotWithShape="1">
              <a:blip r:embed="rId5"/>
              <a:stretch>
                <a:fillRect/>
              </a:stretch>
            </p:blipFill>
            <p:spPr>
              <a:xfrm>
                <a:off x="0" y="3337377"/>
                <a:ext cx="9936408" cy="6948338"/>
              </a:xfrm>
              <a:prstGeom prst="rect">
                <a:avLst/>
              </a:prstGeom>
            </p:spPr>
          </p:pic>
        </p:grpSp>
        <p:grpSp>
          <p:nvGrpSpPr>
            <p:cNvPr id="1006" name="그룹 1006"/>
            <p:cNvGrpSpPr/>
            <p:nvPr/>
          </p:nvGrpSpPr>
          <p:grpSpPr>
            <a:xfrm rot="0">
              <a:off x="11102640" y="327305"/>
              <a:ext cx="7784818" cy="12474353"/>
              <a:chOff x="11102640" y="327305"/>
              <a:chExt cx="7784818" cy="12474353"/>
            </a:xfrm>
          </p:grpSpPr>
          <p:grpSp>
            <p:nvGrpSpPr>
              <p:cNvPr id="1007" name="그룹 1007"/>
              <p:cNvGrpSpPr/>
              <p:nvPr/>
            </p:nvGrpSpPr>
            <p:grpSpPr>
              <a:xfrm rot="0">
                <a:off x="11102640" y="327305"/>
                <a:ext cx="5016474" cy="11173055"/>
                <a:chOff x="11102640" y="327305"/>
                <a:chExt cx="5016474" cy="11173055"/>
              </a:xfrm>
            </p:grpSpPr>
            <p:pic>
              <p:nvPicPr>
                <p:cNvPr id="17" name="Object 16"/>
                <p:cNvPicPr>
                  <a:picLocks noChangeAspect="1"/>
                </p:cNvPicPr>
                <p:nvPr/>
              </p:nvPicPr>
              <p:blipFill rotWithShape="1">
                <a:blip r:embed="rId6"/>
                <a:stretch>
                  <a:fillRect/>
                </a:stretch>
              </p:blipFill>
              <p:spPr>
                <a:xfrm>
                  <a:off x="11102640" y="327305"/>
                  <a:ext cx="5016474" cy="11173055"/>
                </a:xfrm>
                <a:prstGeom prst="rect">
                  <a:avLst/>
                </a:prstGeom>
              </p:spPr>
            </p:pic>
          </p:grpSp>
          <p:grpSp>
            <p:nvGrpSpPr>
              <p:cNvPr id="1008" name="그룹 1008"/>
              <p:cNvGrpSpPr/>
              <p:nvPr/>
            </p:nvGrpSpPr>
            <p:grpSpPr>
              <a:xfrm rot="0">
                <a:off x="13335077" y="2887373"/>
                <a:ext cx="5551166" cy="9905427"/>
                <a:chOff x="13335077" y="2887373"/>
                <a:chExt cx="5551166" cy="9905427"/>
              </a:xfrm>
            </p:grpSpPr>
            <p:pic>
              <p:nvPicPr>
                <p:cNvPr id="20" name="Object 19"/>
                <p:cNvPicPr>
                  <a:picLocks noChangeAspect="1"/>
                </p:cNvPicPr>
                <p:nvPr/>
              </p:nvPicPr>
              <p:blipFill rotWithShape="1">
                <a:blip r:embed="rId7"/>
                <a:stretch>
                  <a:fillRect/>
                </a:stretch>
              </p:blipFill>
              <p:spPr>
                <a:xfrm>
                  <a:off x="13335077" y="2887373"/>
                  <a:ext cx="5551166" cy="9905427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24" name="Object 23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-277912" y="106700"/>
            <a:ext cx="17438506" cy="2817753"/>
          </a:xfrm>
          <a:prstGeom prst="rect">
            <a:avLst/>
          </a:prstGeom>
        </p:spPr>
      </p:pic>
      <p:grpSp>
        <p:nvGrpSpPr>
          <p:cNvPr id="1009" name="그룹 1009"/>
          <p:cNvGrpSpPr/>
          <p:nvPr/>
        </p:nvGrpSpPr>
        <p:grpSpPr>
          <a:xfrm rot="0">
            <a:off x="6358009" y="2488945"/>
            <a:ext cx="9588344" cy="7802790"/>
            <a:chOff x="6358009" y="2488945"/>
            <a:chExt cx="9588344" cy="7802790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6358009" y="2488945"/>
              <a:ext cx="9588344" cy="780279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6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6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600"/>
                                        <p:tgtEl>
                                          <p:spTgt spid="10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" grpId="0" animBg="1"/>
      <p:bldP spid="1001" grpId="1" animBg="1"/>
      <p:bldP spid="1002" grpId="2" animBg="1"/>
      <p:bldP spid="1003" grpId="3" animBg="1"/>
      <p:bldP spid="1009" grpId="4" animBg="1"/>
    </p:bldLst>
  </p:timing>
</p:sld>
</file>

<file path=ppt/slides/slide1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11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9" name=""/>
          <p:cNvGrpSpPr/>
          <p:nvPr/>
        </p:nvGrpSpPr>
        <p:grpSpPr>
          <a:xfrm rot="0">
            <a:off x="0" y="-20970"/>
            <a:ext cx="18285714" cy="10306684"/>
            <a:chOff x="0" y="-20970"/>
            <a:chExt cx="18285714" cy="10306684"/>
          </a:xfrm>
        </p:grpSpPr>
        <p:grpSp>
          <p:nvGrpSpPr>
            <p:cNvPr id="1001" name="그룹 1001"/>
            <p:cNvGrpSpPr/>
            <p:nvPr/>
          </p:nvGrpSpPr>
          <p:grpSpPr>
            <a:xfrm rot="0">
              <a:off x="0" y="2879809"/>
              <a:ext cx="18285714" cy="7405905"/>
              <a:chOff x="0" y="2879809"/>
              <a:chExt cx="18285714" cy="7405905"/>
            </a:xfrm>
          </p:grpSpPr>
          <p:pic>
            <p:nvPicPr>
              <p:cNvPr id="3" name="Object 2"/>
              <p:cNvPicPr>
                <a:picLocks noChangeAspect="1"/>
              </p:cNvPicPr>
              <p:nvPr/>
            </p:nvPicPr>
            <p:blipFill rotWithShape="1">
              <a:blip r:embed="rId2"/>
              <a:stretch>
                <a:fillRect/>
              </a:stretch>
            </p:blipFill>
            <p:spPr>
              <a:xfrm>
                <a:off x="0" y="2879809"/>
                <a:ext cx="18285714" cy="7405905"/>
              </a:xfrm>
              <a:prstGeom prst="rect">
                <a:avLst/>
              </a:prstGeom>
            </p:spPr>
          </p:pic>
        </p:grpSp>
        <p:grpSp>
          <p:nvGrpSpPr>
            <p:cNvPr id="1002" name="그룹 1002"/>
            <p:cNvGrpSpPr/>
            <p:nvPr/>
          </p:nvGrpSpPr>
          <p:grpSpPr>
            <a:xfrm rot="0">
              <a:off x="0" y="-20970"/>
              <a:ext cx="18285714" cy="3082569"/>
              <a:chOff x="0" y="-20970"/>
              <a:chExt cx="18285714" cy="3082569"/>
            </a:xfrm>
          </p:grpSpPr>
          <p:pic>
            <p:nvPicPr>
              <p:cNvPr id="6" name="Object 5"/>
              <p:cNvPicPr>
                <a:picLocks noChangeAspect="1"/>
              </p:cNvPicPr>
              <p:nvPr/>
            </p:nvPicPr>
            <p:blipFill rotWithShape="1">
              <a:blip r:embed="rId3"/>
              <a:stretch>
                <a:fillRect/>
              </a:stretch>
            </p:blipFill>
            <p:spPr>
              <a:xfrm>
                <a:off x="0" y="-20970"/>
                <a:ext cx="18285714" cy="3082569"/>
              </a:xfrm>
              <a:prstGeom prst="rect">
                <a:avLst/>
              </a:prstGeom>
            </p:spPr>
          </p:pic>
        </p:grpSp>
      </p:grpSp>
      <p:grpSp>
        <p:nvGrpSpPr>
          <p:cNvPr id="1003" name="그룹 1003"/>
          <p:cNvGrpSpPr/>
          <p:nvPr/>
        </p:nvGrpSpPr>
        <p:grpSpPr>
          <a:xfrm rot="0">
            <a:off x="0" y="1054706"/>
            <a:ext cx="18295238" cy="9231008"/>
            <a:chOff x="0" y="1054706"/>
            <a:chExt cx="18295238" cy="9231008"/>
          </a:xfrm>
        </p:grpSpPr>
        <p:grpSp>
          <p:nvGrpSpPr>
            <p:cNvPr id="1004" name="그룹 1004"/>
            <p:cNvGrpSpPr/>
            <p:nvPr/>
          </p:nvGrpSpPr>
          <p:grpSpPr>
            <a:xfrm rot="0">
              <a:off x="0" y="2971429"/>
              <a:ext cx="18285714" cy="7314286"/>
              <a:chOff x="0" y="2971429"/>
              <a:chExt cx="18285714" cy="7314286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 rotWithShape="1">
              <a:blip r:embed="rId4"/>
              <a:stretch>
                <a:fillRect/>
              </a:stretch>
            </p:blipFill>
            <p:spPr>
              <a:xfrm>
                <a:off x="0" y="2971429"/>
                <a:ext cx="18285714" cy="7314286"/>
              </a:xfrm>
              <a:prstGeom prst="rect">
                <a:avLst/>
              </a:prstGeom>
            </p:spPr>
          </p:pic>
        </p:grpSp>
        <p:pic>
          <p:nvPicPr>
            <p:cNvPr id="12" name="Object 11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 rot="20820000">
              <a:off x="8682333" y="1768025"/>
              <a:ext cx="5583283" cy="1101712"/>
            </a:xfrm>
            <a:prstGeom prst="rect">
              <a:avLst/>
            </a:prstGeom>
          </p:spPr>
        </p:pic>
        <p:pic>
          <p:nvPicPr>
            <p:cNvPr id="13" name="Object 12"/>
            <p:cNvPicPr>
              <a:picLocks noChangeAspect="1"/>
            </p:cNvPicPr>
            <p:nvPr/>
          </p:nvPicPr>
          <p:blipFill rotWithShape="1">
            <a:blip r:embed="rId6"/>
            <a:stretch>
              <a:fillRect/>
            </a:stretch>
          </p:blipFill>
          <p:spPr>
            <a:xfrm rot="20820000">
              <a:off x="9511793" y="1907017"/>
              <a:ext cx="7862897" cy="2410431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 rot="0">
            <a:off x="2535516" y="2879809"/>
            <a:ext cx="3642715" cy="3522790"/>
            <a:chOff x="2535516" y="2879809"/>
            <a:chExt cx="3642715" cy="3522790"/>
          </a:xfrm>
        </p:grpSpPr>
        <p:grpSp>
          <p:nvGrpSpPr>
            <p:cNvPr id="1006" name="그룹 1006"/>
            <p:cNvGrpSpPr/>
            <p:nvPr/>
          </p:nvGrpSpPr>
          <p:grpSpPr>
            <a:xfrm rot="0">
              <a:off x="2535516" y="2879809"/>
              <a:ext cx="3642715" cy="3522790"/>
              <a:chOff x="2535516" y="2879809"/>
              <a:chExt cx="3642715" cy="3522790"/>
            </a:xfrm>
          </p:grpSpPr>
          <p:pic>
            <p:nvPicPr>
              <p:cNvPr id="17" name="Object 16"/>
              <p:cNvPicPr>
                <a:picLocks noChangeAspect="1"/>
              </p:cNvPicPr>
              <p:nvPr/>
            </p:nvPicPr>
            <p:blipFill rotWithShape="1">
              <a:blip r:embed="rId7"/>
              <a:stretch>
                <a:fillRect/>
              </a:stretch>
            </p:blipFill>
            <p:spPr>
              <a:xfrm>
                <a:off x="2535516" y="2879809"/>
                <a:ext cx="3642715" cy="3522790"/>
              </a:xfrm>
              <a:prstGeom prst="rect">
                <a:avLst/>
              </a:prstGeom>
            </p:spPr>
          </p:pic>
        </p:grpSp>
        <p:pic>
          <p:nvPicPr>
            <p:cNvPr id="19" name="Object 18"/>
            <p:cNvPicPr>
              <a:picLocks noChangeAspect="1"/>
            </p:cNvPicPr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2361256" y="3832349"/>
              <a:ext cx="4372592" cy="2100906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 rot="0">
            <a:off x="4914224" y="2632195"/>
            <a:ext cx="3142857" cy="3820962"/>
            <a:chOff x="4914224" y="2632195"/>
            <a:chExt cx="3142857" cy="3820962"/>
          </a:xfrm>
        </p:grpSpPr>
        <p:grpSp>
          <p:nvGrpSpPr>
            <p:cNvPr id="1008" name="그룹 1008"/>
            <p:cNvGrpSpPr/>
            <p:nvPr/>
          </p:nvGrpSpPr>
          <p:grpSpPr>
            <a:xfrm rot="0">
              <a:off x="4914224" y="2632195"/>
              <a:ext cx="3139820" cy="2198742"/>
              <a:chOff x="4914224" y="2632195"/>
              <a:chExt cx="3139820" cy="2198742"/>
            </a:xfrm>
          </p:grpSpPr>
          <p:pic>
            <p:nvPicPr>
              <p:cNvPr id="23" name="Object 22"/>
              <p:cNvPicPr>
                <a:picLocks noChangeAspect="1"/>
              </p:cNvPicPr>
              <p:nvPr/>
            </p:nvPicPr>
            <p:blipFill rotWithShape="1">
              <a:blip r:embed="rId9"/>
              <a:stretch>
                <a:fillRect/>
              </a:stretch>
            </p:blipFill>
            <p:spPr>
              <a:xfrm>
                <a:off x="4914224" y="2632195"/>
                <a:ext cx="3139820" cy="2198742"/>
              </a:xfrm>
              <a:prstGeom prst="rect">
                <a:avLst/>
              </a:prstGeom>
            </p:spPr>
          </p:pic>
        </p:grpSp>
        <p:grpSp>
          <p:nvGrpSpPr>
            <p:cNvPr id="1009" name="그룹 1009"/>
            <p:cNvGrpSpPr/>
            <p:nvPr/>
          </p:nvGrpSpPr>
          <p:grpSpPr>
            <a:xfrm rot="0">
              <a:off x="5159995" y="4796014"/>
              <a:ext cx="2706199" cy="1654052"/>
              <a:chOff x="5159995" y="4796014"/>
              <a:chExt cx="2706199" cy="1654052"/>
            </a:xfrm>
          </p:grpSpPr>
          <p:pic>
            <p:nvPicPr>
              <p:cNvPr id="26" name="Object 25"/>
              <p:cNvPicPr>
                <a:picLocks noChangeAspect="1"/>
              </p:cNvPicPr>
              <p:nvPr/>
            </p:nvPicPr>
            <p:blipFill rotWithShape="1">
              <a:blip r:embed="rId10"/>
              <a:stretch>
                <a:fillRect/>
              </a:stretch>
            </p:blipFill>
            <p:spPr>
              <a:xfrm>
                <a:off x="5159995" y="4796014"/>
                <a:ext cx="2706199" cy="1654052"/>
              </a:xfrm>
              <a:prstGeom prst="rect">
                <a:avLst/>
              </a:prstGeom>
            </p:spPr>
          </p:pic>
        </p:grpSp>
      </p:grpSp>
      <p:grpSp>
        <p:nvGrpSpPr>
          <p:cNvPr id="1010" name="그룹 1010"/>
          <p:cNvGrpSpPr/>
          <p:nvPr/>
        </p:nvGrpSpPr>
        <p:grpSpPr>
          <a:xfrm rot="0">
            <a:off x="1012979" y="6519852"/>
            <a:ext cx="3642715" cy="3522790"/>
            <a:chOff x="1012979" y="6519852"/>
            <a:chExt cx="3642715" cy="3522790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 rotWithShape="1">
            <a:blip r:embed="rId11"/>
            <a:stretch>
              <a:fillRect/>
            </a:stretch>
          </p:blipFill>
          <p:spPr>
            <a:xfrm>
              <a:off x="1012979" y="6519852"/>
              <a:ext cx="3642715" cy="3522790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 rot="0">
            <a:off x="7321500" y="6535143"/>
            <a:ext cx="3642715" cy="3522790"/>
            <a:chOff x="7321500" y="6535143"/>
            <a:chExt cx="3642715" cy="3522790"/>
          </a:xfrm>
        </p:grpSpPr>
        <p:pic>
          <p:nvPicPr>
            <p:cNvPr id="33" name="Object 32"/>
            <p:cNvPicPr>
              <a:picLocks noChangeAspect="1"/>
            </p:cNvPicPr>
            <p:nvPr/>
          </p:nvPicPr>
          <p:blipFill rotWithShape="1">
            <a:blip r:embed="rId12"/>
            <a:stretch>
              <a:fillRect/>
            </a:stretch>
          </p:blipFill>
          <p:spPr>
            <a:xfrm>
              <a:off x="7321500" y="6535143"/>
              <a:ext cx="3642715" cy="3522790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 rot="0">
            <a:off x="13680943" y="6559800"/>
            <a:ext cx="3642715" cy="3522790"/>
            <a:chOff x="13680943" y="6559800"/>
            <a:chExt cx="3642715" cy="3522790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 rotWithShape="1">
            <a:blip r:embed="rId13"/>
            <a:stretch>
              <a:fillRect/>
            </a:stretch>
          </p:blipFill>
          <p:spPr>
            <a:xfrm>
              <a:off x="13680943" y="6559800"/>
              <a:ext cx="3642715" cy="3522790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 rot="0">
            <a:off x="2147872" y="5535462"/>
            <a:ext cx="2424127" cy="3355816"/>
            <a:chOff x="2147872" y="5535462"/>
            <a:chExt cx="2424127" cy="3355816"/>
          </a:xfrm>
        </p:grpSpPr>
        <p:pic>
          <p:nvPicPr>
            <p:cNvPr id="39" name="Object 38"/>
            <p:cNvPicPr>
              <a:picLocks noChangeAspect="1"/>
            </p:cNvPicPr>
            <p:nvPr/>
          </p:nvPicPr>
          <p:blipFill rotWithShape="1">
            <a:blip r:embed="rId14"/>
            <a:srcRect r="80610"/>
            <a:stretch>
              <a:fillRect/>
            </a:stretch>
          </p:blipFill>
          <p:spPr>
            <a:xfrm>
              <a:off x="2147872" y="5535462"/>
              <a:ext cx="2424127" cy="3355816"/>
            </a:xfrm>
            <a:prstGeom prst="rect">
              <a:avLst/>
            </a:prstGeom>
          </p:spPr>
        </p:pic>
      </p:grpSp>
      <p:grpSp>
        <p:nvGrpSpPr>
          <p:cNvPr id="1030" name="그룹 1013"/>
          <p:cNvGrpSpPr/>
          <p:nvPr/>
        </p:nvGrpSpPr>
        <p:grpSpPr>
          <a:xfrm rot="0">
            <a:off x="4512469" y="5703094"/>
            <a:ext cx="5810249" cy="3214686"/>
            <a:chOff x="4512469" y="5703094"/>
            <a:chExt cx="5810249" cy="3214686"/>
          </a:xfrm>
        </p:grpSpPr>
        <p:pic>
          <p:nvPicPr>
            <p:cNvPr id="1031" name="Object 38"/>
            <p:cNvPicPr>
              <a:picLocks noChangeAspect="1"/>
            </p:cNvPicPr>
            <p:nvPr/>
          </p:nvPicPr>
          <p:blipFill rotWithShape="1">
            <a:blip r:embed="rId15"/>
            <a:srcRect l="18910" t="5000" r="34620" b="-790"/>
            <a:stretch>
              <a:fillRect/>
            </a:stretch>
          </p:blipFill>
          <p:spPr>
            <a:xfrm>
              <a:off x="4512469" y="5703094"/>
              <a:ext cx="5810249" cy="3214686"/>
            </a:xfrm>
            <a:custGeom>
              <a:avLst/>
              <a:gd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810641" h="3214943">
                  <a:moveTo>
                    <a:pt x="5727292" y="3214943"/>
                  </a:moveTo>
                  <a:lnTo>
                    <a:pt x="5810641" y="1262162"/>
                  </a:lnTo>
                  <a:lnTo>
                    <a:pt x="3476859" y="1119276"/>
                  </a:lnTo>
                  <a:lnTo>
                    <a:pt x="3155369" y="595359"/>
                  </a:lnTo>
                  <a:lnTo>
                    <a:pt x="1964663" y="547731"/>
                  </a:lnTo>
                  <a:lnTo>
                    <a:pt x="1631266" y="202422"/>
                  </a:lnTo>
                  <a:lnTo>
                    <a:pt x="154791" y="0"/>
                  </a:lnTo>
                  <a:lnTo>
                    <a:pt x="35720" y="107164"/>
                  </a:lnTo>
                  <a:lnTo>
                    <a:pt x="0" y="523916"/>
                  </a:lnTo>
                  <a:lnTo>
                    <a:pt x="428654" y="869225"/>
                  </a:lnTo>
                  <a:lnTo>
                    <a:pt x="369118" y="1571750"/>
                  </a:lnTo>
                  <a:lnTo>
                    <a:pt x="1536009" y="1917059"/>
                  </a:lnTo>
                  <a:lnTo>
                    <a:pt x="1440753" y="2512419"/>
                  </a:lnTo>
                  <a:lnTo>
                    <a:pt x="3012484" y="2702934"/>
                  </a:lnTo>
                  <a:lnTo>
                    <a:pt x="2655273" y="3191129"/>
                  </a:lnTo>
                  <a:lnTo>
                    <a:pt x="5727292" y="3214943"/>
                  </a:lnTo>
                  <a:close/>
                </a:path>
              </a:pathLst>
            </a:custGeom>
          </p:spPr>
        </p:pic>
      </p:grpSp>
      <p:grpSp>
        <p:nvGrpSpPr>
          <p:cNvPr id="1014" name="그룹 1014"/>
          <p:cNvGrpSpPr/>
          <p:nvPr/>
        </p:nvGrpSpPr>
        <p:grpSpPr>
          <a:xfrm rot="0">
            <a:off x="3376695" y="6213870"/>
            <a:ext cx="5241708" cy="5580213"/>
            <a:chOff x="3376695" y="6213870"/>
            <a:chExt cx="5241708" cy="5580213"/>
          </a:xfrm>
        </p:grpSpPr>
        <p:pic>
          <p:nvPicPr>
            <p:cNvPr id="42" name="Object 41"/>
            <p:cNvPicPr>
              <a:picLocks noChangeAspect="1"/>
            </p:cNvPicPr>
            <p:nvPr/>
          </p:nvPicPr>
          <p:blipFill rotWithShape="1">
            <a:blip r:embed="rId16"/>
            <a:stretch>
              <a:fillRect/>
            </a:stretch>
          </p:blipFill>
          <p:spPr>
            <a:xfrm>
              <a:off x="3376695" y="6213870"/>
              <a:ext cx="5241708" cy="5580213"/>
            </a:xfrm>
            <a:prstGeom prst="rect">
              <a:avLst/>
            </a:prstGeom>
          </p:spPr>
        </p:pic>
      </p:grpSp>
      <p:pic>
        <p:nvPicPr>
          <p:cNvPr id="44" name="Object 43"/>
          <p:cNvPicPr>
            <a:picLocks noChangeAspect="1"/>
          </p:cNvPicPr>
          <p:nvPr/>
        </p:nvPicPr>
        <p:blipFill rotWithShape="1">
          <a:blip r:embed="rId17"/>
          <a:stretch>
            <a:fillRect/>
          </a:stretch>
        </p:blipFill>
        <p:spPr>
          <a:xfrm>
            <a:off x="1119472" y="294725"/>
            <a:ext cx="7524288" cy="1067373"/>
          </a:xfrm>
          <a:prstGeom prst="rect">
            <a:avLst/>
          </a:prstGeom>
        </p:spPr>
      </p:pic>
      <p:pic>
        <p:nvPicPr>
          <p:cNvPr id="45" name="Object 44"/>
          <p:cNvPicPr>
            <a:picLocks noChangeAspect="1"/>
          </p:cNvPicPr>
          <p:nvPr/>
        </p:nvPicPr>
        <p:blipFill rotWithShape="1">
          <a:blip r:embed="rId18"/>
          <a:stretch>
            <a:fillRect/>
          </a:stretch>
        </p:blipFill>
        <p:spPr>
          <a:xfrm>
            <a:off x="815474" y="1086790"/>
            <a:ext cx="7832615" cy="1096634"/>
          </a:xfrm>
          <a:prstGeom prst="rect">
            <a:avLst/>
          </a:prstGeom>
        </p:spPr>
      </p:pic>
      <p:pic>
        <p:nvPicPr>
          <p:cNvPr id="46" name="Object 45"/>
          <p:cNvPicPr>
            <a:picLocks noChangeAspect="1"/>
          </p:cNvPicPr>
          <p:nvPr/>
        </p:nvPicPr>
        <p:blipFill rotWithShape="1">
          <a:blip r:embed="rId19"/>
          <a:stretch>
            <a:fillRect/>
          </a:stretch>
        </p:blipFill>
        <p:spPr>
          <a:xfrm>
            <a:off x="838718" y="7482750"/>
            <a:ext cx="4102592" cy="2090430"/>
          </a:xfrm>
          <a:prstGeom prst="rect">
            <a:avLst/>
          </a:prstGeom>
        </p:spPr>
      </p:pic>
      <p:pic>
        <p:nvPicPr>
          <p:cNvPr id="47" name="Object 46"/>
          <p:cNvPicPr>
            <a:picLocks noChangeAspect="1"/>
          </p:cNvPicPr>
          <p:nvPr/>
        </p:nvPicPr>
        <p:blipFill rotWithShape="1">
          <a:blip r:embed="rId20"/>
          <a:stretch>
            <a:fillRect/>
          </a:stretch>
        </p:blipFill>
        <p:spPr>
          <a:xfrm>
            <a:off x="7147240" y="7498040"/>
            <a:ext cx="4410687" cy="2071383"/>
          </a:xfrm>
          <a:prstGeom prst="rect">
            <a:avLst/>
          </a:prstGeom>
        </p:spPr>
      </p:pic>
      <p:pic>
        <p:nvPicPr>
          <p:cNvPr id="48" name="Object 47"/>
          <p:cNvPicPr>
            <a:picLocks noChangeAspect="1"/>
          </p:cNvPicPr>
          <p:nvPr/>
        </p:nvPicPr>
        <p:blipFill rotWithShape="1">
          <a:blip r:embed="rId21"/>
          <a:stretch>
            <a:fillRect/>
          </a:stretch>
        </p:blipFill>
        <p:spPr>
          <a:xfrm>
            <a:off x="13506659" y="7522697"/>
            <a:ext cx="3731640" cy="2080907"/>
          </a:xfrm>
          <a:prstGeom prst="rect">
            <a:avLst/>
          </a:prstGeom>
        </p:spPr>
      </p:pic>
      <p:pic>
        <p:nvPicPr>
          <p:cNvPr id="49" name="Object 48"/>
          <p:cNvPicPr>
            <a:picLocks noChangeAspect="1"/>
          </p:cNvPicPr>
          <p:nvPr/>
        </p:nvPicPr>
        <p:blipFill rotWithShape="1">
          <a:blip r:embed="rId22"/>
          <a:stretch>
            <a:fillRect/>
          </a:stretch>
        </p:blipFill>
        <p:spPr>
          <a:xfrm>
            <a:off x="366931" y="1852040"/>
            <a:ext cx="8423186" cy="1087110"/>
          </a:xfrm>
          <a:prstGeom prst="rect">
            <a:avLst/>
          </a:prstGeom>
        </p:spPr>
      </p:pic>
      <p:pic>
        <p:nvPicPr>
          <p:cNvPr id="1032" name="Object 38"/>
          <p:cNvPicPr>
            <a:picLocks noChangeAspect="1"/>
          </p:cNvPicPr>
          <p:nvPr/>
        </p:nvPicPr>
        <p:blipFill rotWithShape="1">
          <a:blip r:embed="rId23"/>
          <a:srcRect l="23670" t="-1750" r="1770" b="8790"/>
          <a:stretch>
            <a:fillRect/>
          </a:stretch>
        </p:blipFill>
        <p:spPr>
          <a:xfrm>
            <a:off x="5107781" y="5476874"/>
            <a:ext cx="9322593" cy="3119438"/>
          </a:xfrm>
          <a:custGeom>
            <a:avLst/>
            <a:gd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329475" h="3119965">
                <a:moveTo>
                  <a:pt x="202555" y="119082"/>
                </a:moveTo>
                <a:lnTo>
                  <a:pt x="1548955" y="0"/>
                </a:lnTo>
                <a:lnTo>
                  <a:pt x="5349852" y="154807"/>
                </a:lnTo>
                <a:lnTo>
                  <a:pt x="9234155" y="1000294"/>
                </a:lnTo>
                <a:lnTo>
                  <a:pt x="9329475" y="2560276"/>
                </a:lnTo>
                <a:lnTo>
                  <a:pt x="7327749" y="3119965"/>
                </a:lnTo>
                <a:lnTo>
                  <a:pt x="5397513" y="1428992"/>
                </a:lnTo>
                <a:lnTo>
                  <a:pt x="3014505" y="1274184"/>
                </a:lnTo>
                <a:lnTo>
                  <a:pt x="2609394" y="774037"/>
                </a:lnTo>
                <a:lnTo>
                  <a:pt x="0" y="309614"/>
                </a:lnTo>
                <a:lnTo>
                  <a:pt x="202555" y="119082"/>
                </a:lnTo>
                <a:close/>
              </a:path>
            </a:pathLst>
          </a:custGeom>
        </p:spPr>
      </p:pic>
      <p:grpSp>
        <p:nvGrpSpPr>
          <p:cNvPr id="1015" name="그룹 1015"/>
          <p:cNvGrpSpPr/>
          <p:nvPr/>
        </p:nvGrpSpPr>
        <p:grpSpPr>
          <a:xfrm rot="0">
            <a:off x="10100157" y="6213870"/>
            <a:ext cx="5138710" cy="6171429"/>
            <a:chOff x="10100157" y="6213870"/>
            <a:chExt cx="5138710" cy="6171429"/>
          </a:xfrm>
        </p:grpSpPr>
        <p:pic>
          <p:nvPicPr>
            <p:cNvPr id="51" name="Object 50"/>
            <p:cNvPicPr>
              <a:picLocks noChangeAspect="1"/>
            </p:cNvPicPr>
            <p:nvPr/>
          </p:nvPicPr>
          <p:blipFill rotWithShape="1">
            <a:blip r:embed="rId24"/>
            <a:stretch>
              <a:fillRect/>
            </a:stretch>
          </p:blipFill>
          <p:spPr>
            <a:xfrm>
              <a:off x="10100157" y="6213870"/>
              <a:ext cx="5138710" cy="617142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3" presetClass="entr" presetSubtype="3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3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3" presetClass="entr" presetSubtype="28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3" presetClass="entr" presetSubtype="3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100"/>
                            </p:stCondLst>
                            <p:childTnLst>
                              <p:par>
                                <p:cTn id="9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9" grpId="0" animBg="1"/>
      <p:bldP spid="1014" grpId="1" animBg="1"/>
      <p:bldP spid="1015" grpId="2" animBg="1"/>
    </p:bldLst>
  </p:timing>
</p:sld>
</file>

<file path=ppt/slides/slide1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12">
    <p:bg>
      <p:bgPr shadeToTitle="0">
        <a:solidFill>
          <a:srgbClr val="c3b8a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1442185" y="569304"/>
            <a:ext cx="15401344" cy="9147106"/>
            <a:chOff x="1442185" y="569304"/>
            <a:chExt cx="15401344" cy="9147106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1442185" y="569304"/>
              <a:ext cx="15401344" cy="9147106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3755804" y="553260"/>
            <a:ext cx="7238167" cy="2345329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3631841" y="3706707"/>
            <a:ext cx="11267876" cy="1176561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3660412" y="5200812"/>
            <a:ext cx="11465714" cy="1176561"/>
          </a:xfrm>
          <a:prstGeom prst="rect">
            <a:avLst/>
          </a:prstGeom>
        </p:spPr>
      </p:pic>
      <p:pic>
        <p:nvPicPr>
          <p:cNvPr id="11" name="Object 10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3657374" y="6682336"/>
            <a:ext cx="11446666" cy="11765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13">
    <p:bg>
      <p:bgPr shadeToTitle="0">
        <a:solidFill>
          <a:srgbClr val="3a4ca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912385" y="429287"/>
            <a:ext cx="9759249" cy="2023544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 rot="0">
            <a:off x="2303637" y="2666564"/>
            <a:ext cx="13678440" cy="6587657"/>
            <a:chOff x="2303637" y="2666564"/>
            <a:chExt cx="13678440" cy="6587657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2303637" y="2666564"/>
              <a:ext cx="13678440" cy="6587657"/>
            </a:xfrm>
            <a:prstGeom prst="rect">
              <a:avLst/>
            </a:prstGeom>
          </p:spPr>
        </p:pic>
      </p:grpSp>
      <p:pic>
        <p:nvPicPr>
          <p:cNvPr id="9" name="Object 8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3541695" y="3947657"/>
            <a:ext cx="11404897" cy="1325850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3454226" y="5395845"/>
            <a:ext cx="12262763" cy="1332668"/>
          </a:xfrm>
          <a:prstGeom prst="rect">
            <a:avLst/>
          </a:prstGeom>
        </p:spPr>
      </p:pic>
      <p:pic>
        <p:nvPicPr>
          <p:cNvPr id="11" name="Object 10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3566540" y="6386797"/>
            <a:ext cx="11124049" cy="13326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2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0" y="-12461"/>
            <a:ext cx="18285714" cy="10321139"/>
            <a:chOff x="0" y="-12461"/>
            <a:chExt cx="18285714" cy="10321139"/>
          </a:xfrm>
        </p:grpSpPr>
        <p:grpSp>
          <p:nvGrpSpPr>
            <p:cNvPr id="1003" name="그룹 1003"/>
            <p:cNvGrpSpPr/>
            <p:nvPr/>
          </p:nvGrpSpPr>
          <p:grpSpPr>
            <a:xfrm rot="0">
              <a:off x="0" y="-12461"/>
              <a:ext cx="18285714" cy="10310636"/>
              <a:chOff x="0" y="-12461"/>
              <a:chExt cx="18285714" cy="10310636"/>
            </a:xfrm>
          </p:grpSpPr>
          <p:pic>
            <p:nvPicPr>
              <p:cNvPr id="8" name="Object 7"/>
              <p:cNvPicPr>
                <a:picLocks noChangeAspect="1"/>
              </p:cNvPicPr>
              <p:nvPr/>
            </p:nvPicPr>
            <p:blipFill rotWithShape="1">
              <a:blip r:embed="rId3"/>
              <a:stretch>
                <a:fillRect/>
              </a:stretch>
            </p:blipFill>
            <p:spPr>
              <a:xfrm>
                <a:off x="0" y="-12461"/>
                <a:ext cx="18285714" cy="10310636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 rot="0">
              <a:off x="4068697" y="2517333"/>
              <a:ext cx="10148320" cy="6739842"/>
              <a:chOff x="4068697" y="2517333"/>
              <a:chExt cx="10148320" cy="6739842"/>
            </a:xfrm>
          </p:grpSpPr>
          <p:pic>
            <p:nvPicPr>
              <p:cNvPr id="11" name="Object 10"/>
              <p:cNvPicPr>
                <a:picLocks noChangeAspect="1"/>
              </p:cNvPicPr>
              <p:nvPr/>
            </p:nvPicPr>
            <p:blipFill rotWithShape="1">
              <a:blip r:embed="rId4"/>
              <a:stretch>
                <a:fillRect/>
              </a:stretch>
            </p:blipFill>
            <p:spPr>
              <a:xfrm>
                <a:off x="4068697" y="2517333"/>
                <a:ext cx="10148320" cy="6739842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 rot="0">
              <a:off x="9592068" y="3163663"/>
              <a:ext cx="3354149" cy="6912353"/>
              <a:chOff x="9592068" y="3163663"/>
              <a:chExt cx="3354149" cy="6912353"/>
            </a:xfrm>
          </p:grpSpPr>
          <p:pic>
            <p:nvPicPr>
              <p:cNvPr id="14" name="Object 13"/>
              <p:cNvPicPr>
                <a:picLocks noChangeAspect="1"/>
              </p:cNvPicPr>
              <p:nvPr/>
            </p:nvPicPr>
            <p:blipFill rotWithShape="1">
              <a:blip r:embed="rId5"/>
              <a:stretch>
                <a:fillRect/>
              </a:stretch>
            </p:blipFill>
            <p:spPr>
              <a:xfrm>
                <a:off x="9592068" y="3163663"/>
                <a:ext cx="3354149" cy="6912353"/>
              </a:xfrm>
              <a:prstGeom prst="rect">
                <a:avLst/>
              </a:prstGeom>
            </p:spPr>
          </p:pic>
        </p:grpSp>
        <p:grpSp>
          <p:nvGrpSpPr>
            <p:cNvPr id="1006" name="그룹 1006"/>
            <p:cNvGrpSpPr/>
            <p:nvPr/>
          </p:nvGrpSpPr>
          <p:grpSpPr>
            <a:xfrm rot="0">
              <a:off x="3860964" y="2422964"/>
              <a:ext cx="6003711" cy="7878041"/>
              <a:chOff x="3860964" y="2422964"/>
              <a:chExt cx="6003711" cy="7878041"/>
            </a:xfrm>
          </p:grpSpPr>
          <p:pic>
            <p:nvPicPr>
              <p:cNvPr id="17" name="Object 16"/>
              <p:cNvPicPr>
                <a:picLocks noChangeAspect="1"/>
              </p:cNvPicPr>
              <p:nvPr/>
            </p:nvPicPr>
            <p:blipFill rotWithShape="1">
              <a:blip r:embed="rId6"/>
              <a:stretch>
                <a:fillRect/>
              </a:stretch>
            </p:blipFill>
            <p:spPr>
              <a:xfrm>
                <a:off x="3860964" y="2422964"/>
                <a:ext cx="6003711" cy="7878041"/>
              </a:xfrm>
              <a:prstGeom prst="rect">
                <a:avLst/>
              </a:prstGeom>
            </p:spPr>
          </p:pic>
        </p:grpSp>
      </p:grpSp>
      <p:pic>
        <p:nvPicPr>
          <p:cNvPr id="5" name="Object 4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-406339" y="80040"/>
            <a:ext cx="17314708" cy="28712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2" grpId="0" animBg="1"/>
      <p:bldP spid="1002" grpId="1" animBg="1"/>
    </p:bldLst>
  </p:timing>
</p:sld>
</file>

<file path=ppt/slides/slide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3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6" name="그룹 1001"/>
          <p:cNvGrpSpPr/>
          <p:nvPr/>
        </p:nvGrpSpPr>
        <p:grpSpPr>
          <a:xfrm rot="0">
            <a:off x="2285" y="1285"/>
            <a:ext cx="18285714" cy="10285714"/>
            <a:chOff x="0" y="0"/>
            <a:chExt cx="18285714" cy="10285714"/>
          </a:xfrm>
        </p:grpSpPr>
        <p:pic>
          <p:nvPicPr>
            <p:cNvPr id="1007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877398" y="479686"/>
            <a:ext cx="17407692" cy="9815552"/>
            <a:chOff x="877398" y="479686"/>
            <a:chExt cx="17407692" cy="981555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877398" y="479686"/>
              <a:ext cx="17407692" cy="9815552"/>
            </a:xfrm>
            <a:prstGeom prst="rect">
              <a:avLst/>
            </a:prstGeom>
          </p:spPr>
        </p:pic>
      </p:grpSp>
      <p:pic>
        <p:nvPicPr>
          <p:cNvPr id="9" name="Object 8"/>
          <p:cNvPicPr>
            <a:picLocks noChangeAspect="1"/>
          </p:cNvPicPr>
          <p:nvPr/>
        </p:nvPicPr>
        <p:blipFill rotWithShape="1">
          <a:blip r:embed="rId5"/>
          <a:srcRect l="-2740" t="-280" r="-970" b="-330"/>
          <a:stretch>
            <a:fillRect/>
          </a:stretch>
        </p:blipFill>
        <p:spPr>
          <a:xfrm>
            <a:off x="4845845" y="2781300"/>
            <a:ext cx="11310936" cy="7596188"/>
          </a:xfrm>
          <a:custGeom>
            <a:avLst/>
            <a:gd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310996" h="7591901">
                <a:moveTo>
                  <a:pt x="2762264" y="0"/>
                </a:moveTo>
                <a:cubicBezTo>
                  <a:pt x="2762264" y="793"/>
                  <a:pt x="2763057" y="10312"/>
                  <a:pt x="2762264" y="11899"/>
                </a:cubicBezTo>
                <a:cubicBezTo>
                  <a:pt x="2761469" y="13486"/>
                  <a:pt x="2751945" y="21419"/>
                  <a:pt x="2750358" y="23799"/>
                </a:cubicBezTo>
                <a:cubicBezTo>
                  <a:pt x="2748770" y="26178"/>
                  <a:pt x="2740832" y="45218"/>
                  <a:pt x="2738452" y="47598"/>
                </a:cubicBezTo>
                <a:cubicBezTo>
                  <a:pt x="2736070" y="49977"/>
                  <a:pt x="2717020" y="57117"/>
                  <a:pt x="2714639" y="59497"/>
                </a:cubicBezTo>
                <a:cubicBezTo>
                  <a:pt x="2712258" y="61877"/>
                  <a:pt x="2704320" y="80916"/>
                  <a:pt x="2702733" y="83296"/>
                </a:cubicBezTo>
                <a:cubicBezTo>
                  <a:pt x="2701145" y="85676"/>
                  <a:pt x="2693207" y="93609"/>
                  <a:pt x="2690826" y="95196"/>
                </a:cubicBezTo>
                <a:cubicBezTo>
                  <a:pt x="2688444" y="96782"/>
                  <a:pt x="2668600" y="104715"/>
                  <a:pt x="2667013" y="107095"/>
                </a:cubicBezTo>
                <a:cubicBezTo>
                  <a:pt x="2665425" y="109475"/>
                  <a:pt x="2667807" y="128515"/>
                  <a:pt x="2667013" y="130894"/>
                </a:cubicBezTo>
                <a:cubicBezTo>
                  <a:pt x="2666219" y="133274"/>
                  <a:pt x="2657488" y="140413"/>
                  <a:pt x="2655107" y="142794"/>
                </a:cubicBezTo>
                <a:cubicBezTo>
                  <a:pt x="2652726" y="145174"/>
                  <a:pt x="2633675" y="164214"/>
                  <a:pt x="2631295" y="166593"/>
                </a:cubicBezTo>
                <a:cubicBezTo>
                  <a:pt x="2628913" y="168973"/>
                  <a:pt x="2621769" y="176112"/>
                  <a:pt x="2619389" y="178492"/>
                </a:cubicBezTo>
                <a:cubicBezTo>
                  <a:pt x="2617007" y="180872"/>
                  <a:pt x="2597956" y="200705"/>
                  <a:pt x="2595575" y="202292"/>
                </a:cubicBezTo>
                <a:cubicBezTo>
                  <a:pt x="2593194" y="203878"/>
                  <a:pt x="2585257" y="201498"/>
                  <a:pt x="2583669" y="202292"/>
                </a:cubicBezTo>
                <a:cubicBezTo>
                  <a:pt x="2582081" y="203085"/>
                  <a:pt x="2574143" y="212604"/>
                  <a:pt x="2571763" y="214191"/>
                </a:cubicBezTo>
                <a:cubicBezTo>
                  <a:pt x="2569381" y="215777"/>
                  <a:pt x="2550331" y="223710"/>
                  <a:pt x="2547951" y="226091"/>
                </a:cubicBezTo>
                <a:cubicBezTo>
                  <a:pt x="2545569" y="228470"/>
                  <a:pt x="2538425" y="247509"/>
                  <a:pt x="2536044" y="249890"/>
                </a:cubicBezTo>
                <a:cubicBezTo>
                  <a:pt x="2533663" y="252269"/>
                  <a:pt x="2514613" y="259410"/>
                  <a:pt x="2512232" y="261789"/>
                </a:cubicBezTo>
                <a:cubicBezTo>
                  <a:pt x="2509850" y="264169"/>
                  <a:pt x="2502706" y="283208"/>
                  <a:pt x="2500325" y="285588"/>
                </a:cubicBezTo>
                <a:cubicBezTo>
                  <a:pt x="2497943" y="287968"/>
                  <a:pt x="2478893" y="296694"/>
                  <a:pt x="2476512" y="297488"/>
                </a:cubicBezTo>
                <a:cubicBezTo>
                  <a:pt x="2474131" y="298281"/>
                  <a:pt x="2466194" y="295901"/>
                  <a:pt x="2464606" y="297488"/>
                </a:cubicBezTo>
                <a:cubicBezTo>
                  <a:pt x="2463019" y="299074"/>
                  <a:pt x="2455081" y="318907"/>
                  <a:pt x="2452700" y="321287"/>
                </a:cubicBezTo>
                <a:cubicBezTo>
                  <a:pt x="2450319" y="323667"/>
                  <a:pt x="2431268" y="331600"/>
                  <a:pt x="2428887" y="333186"/>
                </a:cubicBezTo>
                <a:cubicBezTo>
                  <a:pt x="2426506" y="334773"/>
                  <a:pt x="2419362" y="344292"/>
                  <a:pt x="2416982" y="345086"/>
                </a:cubicBezTo>
                <a:cubicBezTo>
                  <a:pt x="2414600" y="345879"/>
                  <a:pt x="2395550" y="343499"/>
                  <a:pt x="2393168" y="345086"/>
                </a:cubicBezTo>
                <a:cubicBezTo>
                  <a:pt x="2390786" y="346672"/>
                  <a:pt x="2383642" y="366505"/>
                  <a:pt x="2381262" y="368885"/>
                </a:cubicBezTo>
                <a:cubicBezTo>
                  <a:pt x="2378880" y="371265"/>
                  <a:pt x="2359830" y="378405"/>
                  <a:pt x="2357450" y="380784"/>
                </a:cubicBezTo>
                <a:cubicBezTo>
                  <a:pt x="2355068" y="383164"/>
                  <a:pt x="2347130" y="402203"/>
                  <a:pt x="2345543" y="404583"/>
                </a:cubicBezTo>
                <a:cubicBezTo>
                  <a:pt x="2343956" y="406963"/>
                  <a:pt x="2336017" y="413310"/>
                  <a:pt x="2333637" y="416483"/>
                </a:cubicBezTo>
                <a:cubicBezTo>
                  <a:pt x="2331255" y="419656"/>
                  <a:pt x="2312205" y="448215"/>
                  <a:pt x="2309824" y="452182"/>
                </a:cubicBezTo>
                <a:cubicBezTo>
                  <a:pt x="2307443" y="456148"/>
                  <a:pt x="2300299" y="474394"/>
                  <a:pt x="2297918" y="475981"/>
                </a:cubicBezTo>
                <a:cubicBezTo>
                  <a:pt x="2295537" y="477567"/>
                  <a:pt x="2276486" y="475187"/>
                  <a:pt x="2274105" y="475981"/>
                </a:cubicBezTo>
                <a:cubicBezTo>
                  <a:pt x="2271724" y="476774"/>
                  <a:pt x="2265374" y="486294"/>
                  <a:pt x="2262199" y="487880"/>
                </a:cubicBezTo>
                <a:cubicBezTo>
                  <a:pt x="2259024" y="489467"/>
                  <a:pt x="2229655" y="498986"/>
                  <a:pt x="2226480" y="499780"/>
                </a:cubicBezTo>
                <a:cubicBezTo>
                  <a:pt x="2223305" y="500573"/>
                  <a:pt x="2216955" y="498193"/>
                  <a:pt x="2214573" y="499780"/>
                </a:cubicBezTo>
                <a:cubicBezTo>
                  <a:pt x="2212192" y="501366"/>
                  <a:pt x="2193141" y="521198"/>
                  <a:pt x="2190761" y="523579"/>
                </a:cubicBezTo>
                <a:cubicBezTo>
                  <a:pt x="2188379" y="525959"/>
                  <a:pt x="2181235" y="533098"/>
                  <a:pt x="2178855" y="535478"/>
                </a:cubicBezTo>
                <a:cubicBezTo>
                  <a:pt x="2176473" y="537858"/>
                  <a:pt x="2157423" y="556897"/>
                  <a:pt x="2155042" y="559278"/>
                </a:cubicBezTo>
                <a:cubicBezTo>
                  <a:pt x="2152661" y="561657"/>
                  <a:pt x="2145516" y="568797"/>
                  <a:pt x="2143136" y="571177"/>
                </a:cubicBezTo>
                <a:cubicBezTo>
                  <a:pt x="2140754" y="573557"/>
                  <a:pt x="2122498" y="593389"/>
                  <a:pt x="2119323" y="594976"/>
                </a:cubicBezTo>
                <a:cubicBezTo>
                  <a:pt x="2116148" y="596562"/>
                  <a:pt x="2098685" y="594182"/>
                  <a:pt x="2095510" y="594976"/>
                </a:cubicBezTo>
                <a:cubicBezTo>
                  <a:pt x="2092335" y="595769"/>
                  <a:pt x="2074079" y="605289"/>
                  <a:pt x="2071698" y="606876"/>
                </a:cubicBezTo>
                <a:cubicBezTo>
                  <a:pt x="2069317" y="608462"/>
                  <a:pt x="2062172" y="616395"/>
                  <a:pt x="2059791" y="618775"/>
                </a:cubicBezTo>
                <a:cubicBezTo>
                  <a:pt x="2057410" y="621155"/>
                  <a:pt x="2038360" y="640195"/>
                  <a:pt x="2035979" y="642574"/>
                </a:cubicBezTo>
                <a:cubicBezTo>
                  <a:pt x="2033598" y="644954"/>
                  <a:pt x="2027247" y="653680"/>
                  <a:pt x="2024072" y="654474"/>
                </a:cubicBezTo>
                <a:cubicBezTo>
                  <a:pt x="2020897" y="655267"/>
                  <a:pt x="1991528" y="652887"/>
                  <a:pt x="1988354" y="654474"/>
                </a:cubicBezTo>
                <a:cubicBezTo>
                  <a:pt x="1985178" y="656060"/>
                  <a:pt x="1978828" y="675893"/>
                  <a:pt x="1976448" y="678273"/>
                </a:cubicBezTo>
                <a:cubicBezTo>
                  <a:pt x="1974066" y="680652"/>
                  <a:pt x="1955015" y="687792"/>
                  <a:pt x="1952635" y="690172"/>
                </a:cubicBezTo>
                <a:cubicBezTo>
                  <a:pt x="1950253" y="692552"/>
                  <a:pt x="1943109" y="711591"/>
                  <a:pt x="1940729" y="713971"/>
                </a:cubicBezTo>
                <a:cubicBezTo>
                  <a:pt x="1938347" y="716351"/>
                  <a:pt x="1919297" y="724284"/>
                  <a:pt x="1916916" y="725871"/>
                </a:cubicBezTo>
                <a:cubicBezTo>
                  <a:pt x="1914534" y="727458"/>
                  <a:pt x="1906596" y="736977"/>
                  <a:pt x="1905009" y="737771"/>
                </a:cubicBezTo>
                <a:cubicBezTo>
                  <a:pt x="1903421" y="738564"/>
                  <a:pt x="1897072" y="736184"/>
                  <a:pt x="1893103" y="737771"/>
                </a:cubicBezTo>
                <a:cubicBezTo>
                  <a:pt x="1889135" y="739357"/>
                  <a:pt x="1851827" y="759983"/>
                  <a:pt x="1845478" y="761570"/>
                </a:cubicBezTo>
                <a:cubicBezTo>
                  <a:pt x="1839127" y="763156"/>
                  <a:pt x="1803409" y="759983"/>
                  <a:pt x="1797853" y="761570"/>
                </a:cubicBezTo>
                <a:cubicBezTo>
                  <a:pt x="1792296" y="763156"/>
                  <a:pt x="1766102" y="783782"/>
                  <a:pt x="1762134" y="785368"/>
                </a:cubicBezTo>
                <a:cubicBezTo>
                  <a:pt x="1758165" y="786955"/>
                  <a:pt x="1740702" y="784575"/>
                  <a:pt x="1738321" y="785368"/>
                </a:cubicBezTo>
                <a:cubicBezTo>
                  <a:pt x="1735940" y="786161"/>
                  <a:pt x="1729590" y="794888"/>
                  <a:pt x="1726415" y="797268"/>
                </a:cubicBezTo>
                <a:cubicBezTo>
                  <a:pt x="1723240" y="799648"/>
                  <a:pt x="1694664" y="818687"/>
                  <a:pt x="1690696" y="821067"/>
                </a:cubicBezTo>
                <a:cubicBezTo>
                  <a:pt x="1686727" y="823447"/>
                  <a:pt x="1669264" y="831380"/>
                  <a:pt x="1666883" y="832967"/>
                </a:cubicBezTo>
                <a:cubicBezTo>
                  <a:pt x="1664502" y="834554"/>
                  <a:pt x="1658152" y="844073"/>
                  <a:pt x="1654977" y="844866"/>
                </a:cubicBezTo>
                <a:cubicBezTo>
                  <a:pt x="1651802" y="845659"/>
                  <a:pt x="1623226" y="841693"/>
                  <a:pt x="1619258" y="844866"/>
                </a:cubicBezTo>
                <a:cubicBezTo>
                  <a:pt x="1615288" y="848039"/>
                  <a:pt x="1597826" y="888498"/>
                  <a:pt x="1595445" y="892464"/>
                </a:cubicBezTo>
                <a:cubicBezTo>
                  <a:pt x="1593064" y="896431"/>
                  <a:pt x="1587507" y="901984"/>
                  <a:pt x="1583539" y="904364"/>
                </a:cubicBezTo>
                <a:cubicBezTo>
                  <a:pt x="1579570" y="906744"/>
                  <a:pt x="1539882" y="925784"/>
                  <a:pt x="1535914" y="928163"/>
                </a:cubicBezTo>
                <a:cubicBezTo>
                  <a:pt x="1531945" y="930543"/>
                  <a:pt x="1527182" y="939269"/>
                  <a:pt x="1524007" y="940062"/>
                </a:cubicBezTo>
                <a:cubicBezTo>
                  <a:pt x="1520832" y="940856"/>
                  <a:pt x="1491463" y="938476"/>
                  <a:pt x="1488288" y="940062"/>
                </a:cubicBezTo>
                <a:cubicBezTo>
                  <a:pt x="1485113" y="941649"/>
                  <a:pt x="1480351" y="961482"/>
                  <a:pt x="1476382" y="963862"/>
                </a:cubicBezTo>
                <a:cubicBezTo>
                  <a:pt x="1472413" y="966241"/>
                  <a:pt x="1434313" y="973381"/>
                  <a:pt x="1428757" y="975761"/>
                </a:cubicBezTo>
                <a:cubicBezTo>
                  <a:pt x="1423200" y="978141"/>
                  <a:pt x="1396213" y="997180"/>
                  <a:pt x="1393038" y="999560"/>
                </a:cubicBezTo>
                <a:cubicBezTo>
                  <a:pt x="1389862" y="1001940"/>
                  <a:pt x="1385100" y="1009080"/>
                  <a:pt x="1381132" y="1011460"/>
                </a:cubicBezTo>
                <a:cubicBezTo>
                  <a:pt x="1377163" y="1013839"/>
                  <a:pt x="1339062" y="1033672"/>
                  <a:pt x="1333506" y="1035259"/>
                </a:cubicBezTo>
                <a:cubicBezTo>
                  <a:pt x="1327950" y="1036845"/>
                  <a:pt x="1300962" y="1034465"/>
                  <a:pt x="1297787" y="1035259"/>
                </a:cubicBezTo>
                <a:cubicBezTo>
                  <a:pt x="1294612" y="1036052"/>
                  <a:pt x="1290643" y="1043985"/>
                  <a:pt x="1285881" y="1047158"/>
                </a:cubicBezTo>
                <a:cubicBezTo>
                  <a:pt x="1281118" y="1050331"/>
                  <a:pt x="1232700" y="1078890"/>
                  <a:pt x="1226350" y="1082857"/>
                </a:cubicBezTo>
                <a:cubicBezTo>
                  <a:pt x="1220000" y="1086823"/>
                  <a:pt x="1193805" y="1104276"/>
                  <a:pt x="1190631" y="1106656"/>
                </a:cubicBezTo>
                <a:cubicBezTo>
                  <a:pt x="1187455" y="1109036"/>
                  <a:pt x="1181899" y="1116176"/>
                  <a:pt x="1178725" y="1118556"/>
                </a:cubicBezTo>
                <a:cubicBezTo>
                  <a:pt x="1175549" y="1120935"/>
                  <a:pt x="1148561" y="1139181"/>
                  <a:pt x="1143005" y="1142354"/>
                </a:cubicBezTo>
                <a:cubicBezTo>
                  <a:pt x="1137449" y="1145527"/>
                  <a:pt x="1099349" y="1163773"/>
                  <a:pt x="1095380" y="1166153"/>
                </a:cubicBezTo>
                <a:cubicBezTo>
                  <a:pt x="1091411" y="1168533"/>
                  <a:pt x="1086649" y="1175673"/>
                  <a:pt x="1083474" y="1178053"/>
                </a:cubicBezTo>
                <a:cubicBezTo>
                  <a:pt x="1080299" y="1180433"/>
                  <a:pt x="1051723" y="1199472"/>
                  <a:pt x="1047755" y="1201852"/>
                </a:cubicBezTo>
                <a:cubicBezTo>
                  <a:pt x="1043785" y="1204232"/>
                  <a:pt x="1027911" y="1211372"/>
                  <a:pt x="1023942" y="1213752"/>
                </a:cubicBezTo>
                <a:cubicBezTo>
                  <a:pt x="1019973" y="1216132"/>
                  <a:pt x="991398" y="1235171"/>
                  <a:pt x="988224" y="1237551"/>
                </a:cubicBezTo>
                <a:cubicBezTo>
                  <a:pt x="985048" y="1239930"/>
                  <a:pt x="978698" y="1248657"/>
                  <a:pt x="976317" y="1249450"/>
                </a:cubicBezTo>
                <a:cubicBezTo>
                  <a:pt x="973935" y="1250243"/>
                  <a:pt x="954885" y="1248657"/>
                  <a:pt x="952504" y="1249450"/>
                </a:cubicBezTo>
                <a:cubicBezTo>
                  <a:pt x="950123" y="1250243"/>
                  <a:pt x="942979" y="1258970"/>
                  <a:pt x="940598" y="1261350"/>
                </a:cubicBezTo>
                <a:cubicBezTo>
                  <a:pt x="938217" y="1263729"/>
                  <a:pt x="919166" y="1283562"/>
                  <a:pt x="916785" y="1285149"/>
                </a:cubicBezTo>
                <a:cubicBezTo>
                  <a:pt x="914404" y="1286735"/>
                  <a:pt x="906466" y="1284355"/>
                  <a:pt x="904879" y="1285149"/>
                </a:cubicBezTo>
                <a:cubicBezTo>
                  <a:pt x="903291" y="1285942"/>
                  <a:pt x="895354" y="1294668"/>
                  <a:pt x="892973" y="1297048"/>
                </a:cubicBezTo>
                <a:cubicBezTo>
                  <a:pt x="890592" y="1299428"/>
                  <a:pt x="871542" y="1319261"/>
                  <a:pt x="869160" y="1320847"/>
                </a:cubicBezTo>
                <a:cubicBezTo>
                  <a:pt x="866778" y="1322434"/>
                  <a:pt x="860428" y="1320054"/>
                  <a:pt x="857254" y="1320847"/>
                </a:cubicBezTo>
                <a:cubicBezTo>
                  <a:pt x="854078" y="1321641"/>
                  <a:pt x="826297" y="1331953"/>
                  <a:pt x="821535" y="1332747"/>
                </a:cubicBezTo>
                <a:cubicBezTo>
                  <a:pt x="816773" y="1333540"/>
                  <a:pt x="789785" y="1331160"/>
                  <a:pt x="785816" y="1332747"/>
                </a:cubicBezTo>
                <a:cubicBezTo>
                  <a:pt x="781847" y="1334333"/>
                  <a:pt x="764384" y="1354166"/>
                  <a:pt x="762003" y="1356546"/>
                </a:cubicBezTo>
                <a:cubicBezTo>
                  <a:pt x="759622" y="1358925"/>
                  <a:pt x="752478" y="1367652"/>
                  <a:pt x="750097" y="1368446"/>
                </a:cubicBezTo>
                <a:cubicBezTo>
                  <a:pt x="747716" y="1369239"/>
                  <a:pt x="728665" y="1366859"/>
                  <a:pt x="726284" y="1368446"/>
                </a:cubicBezTo>
                <a:cubicBezTo>
                  <a:pt x="723903" y="1370032"/>
                  <a:pt x="715965" y="1390658"/>
                  <a:pt x="714378" y="1392245"/>
                </a:cubicBezTo>
                <a:cubicBezTo>
                  <a:pt x="712790" y="1393831"/>
                  <a:pt x="704852" y="1391451"/>
                  <a:pt x="702472" y="1392245"/>
                </a:cubicBezTo>
                <a:cubicBezTo>
                  <a:pt x="700090" y="1393038"/>
                  <a:pt x="681040" y="1402558"/>
                  <a:pt x="678659" y="1404144"/>
                </a:cubicBezTo>
                <a:cubicBezTo>
                  <a:pt x="676278" y="1405731"/>
                  <a:pt x="669135" y="1413663"/>
                  <a:pt x="666754" y="1416044"/>
                </a:cubicBezTo>
                <a:cubicBezTo>
                  <a:pt x="664372" y="1418423"/>
                  <a:pt x="647702" y="1438256"/>
                  <a:pt x="642940" y="1439843"/>
                </a:cubicBezTo>
                <a:cubicBezTo>
                  <a:pt x="638177" y="1441429"/>
                  <a:pt x="599284" y="1439049"/>
                  <a:pt x="595315" y="1439843"/>
                </a:cubicBezTo>
                <a:cubicBezTo>
                  <a:pt x="591346" y="1440636"/>
                  <a:pt x="585790" y="1449362"/>
                  <a:pt x="583409" y="1451742"/>
                </a:cubicBezTo>
                <a:cubicBezTo>
                  <a:pt x="581028" y="1454122"/>
                  <a:pt x="561978" y="1473161"/>
                  <a:pt x="559596" y="1475541"/>
                </a:cubicBezTo>
                <a:cubicBezTo>
                  <a:pt x="557215" y="1477921"/>
                  <a:pt x="550070" y="1486648"/>
                  <a:pt x="547689" y="1487441"/>
                </a:cubicBezTo>
                <a:cubicBezTo>
                  <a:pt x="545308" y="1488234"/>
                  <a:pt x="526258" y="1485854"/>
                  <a:pt x="523877" y="1487441"/>
                </a:cubicBezTo>
                <a:cubicBezTo>
                  <a:pt x="521496" y="1489028"/>
                  <a:pt x="513558" y="1508860"/>
                  <a:pt x="511971" y="1511240"/>
                </a:cubicBezTo>
                <a:cubicBezTo>
                  <a:pt x="510383" y="1513619"/>
                  <a:pt x="502445" y="1522346"/>
                  <a:pt x="500064" y="1523139"/>
                </a:cubicBezTo>
                <a:cubicBezTo>
                  <a:pt x="497683" y="1523932"/>
                  <a:pt x="478633" y="1522346"/>
                  <a:pt x="476253" y="1523139"/>
                </a:cubicBezTo>
                <a:cubicBezTo>
                  <a:pt x="473871" y="1523932"/>
                  <a:pt x="467520" y="1532659"/>
                  <a:pt x="464345" y="1535039"/>
                </a:cubicBezTo>
                <a:cubicBezTo>
                  <a:pt x="461170" y="1537419"/>
                  <a:pt x="432595" y="1557251"/>
                  <a:pt x="428627" y="1558838"/>
                </a:cubicBezTo>
                <a:cubicBezTo>
                  <a:pt x="424658" y="1560424"/>
                  <a:pt x="407195" y="1558044"/>
                  <a:pt x="404814" y="1558838"/>
                </a:cubicBezTo>
                <a:cubicBezTo>
                  <a:pt x="402433" y="1559631"/>
                  <a:pt x="394495" y="1568357"/>
                  <a:pt x="392908" y="1570738"/>
                </a:cubicBezTo>
                <a:cubicBezTo>
                  <a:pt x="391320" y="1573118"/>
                  <a:pt x="383383" y="1592157"/>
                  <a:pt x="381002" y="1594537"/>
                </a:cubicBezTo>
                <a:cubicBezTo>
                  <a:pt x="378620" y="1596916"/>
                  <a:pt x="359569" y="1604849"/>
                  <a:pt x="357188" y="1606436"/>
                </a:cubicBezTo>
                <a:cubicBezTo>
                  <a:pt x="354806" y="1608023"/>
                  <a:pt x="347663" y="1615956"/>
                  <a:pt x="345282" y="1618336"/>
                </a:cubicBezTo>
                <a:cubicBezTo>
                  <a:pt x="342901" y="1620715"/>
                  <a:pt x="323850" y="1639755"/>
                  <a:pt x="321470" y="1642135"/>
                </a:cubicBezTo>
                <a:cubicBezTo>
                  <a:pt x="319088" y="1644514"/>
                  <a:pt x="311151" y="1651654"/>
                  <a:pt x="309563" y="1654034"/>
                </a:cubicBezTo>
                <a:cubicBezTo>
                  <a:pt x="307976" y="1656414"/>
                  <a:pt x="300038" y="1676247"/>
                  <a:pt x="297657" y="1677834"/>
                </a:cubicBezTo>
                <a:cubicBezTo>
                  <a:pt x="295276" y="1679420"/>
                  <a:pt x="276226" y="1677040"/>
                  <a:pt x="273844" y="1677834"/>
                </a:cubicBezTo>
                <a:cubicBezTo>
                  <a:pt x="271463" y="1678627"/>
                  <a:pt x="264318" y="1688940"/>
                  <a:pt x="261938" y="1689733"/>
                </a:cubicBezTo>
                <a:cubicBezTo>
                  <a:pt x="259556" y="1690526"/>
                  <a:pt x="240506" y="1688146"/>
                  <a:pt x="238126" y="1689733"/>
                </a:cubicBezTo>
                <a:cubicBezTo>
                  <a:pt x="235744" y="1691320"/>
                  <a:pt x="228600" y="1711152"/>
                  <a:pt x="226219" y="1713532"/>
                </a:cubicBezTo>
                <a:cubicBezTo>
                  <a:pt x="223838" y="1715912"/>
                  <a:pt x="204788" y="1724638"/>
                  <a:pt x="202407" y="1725432"/>
                </a:cubicBezTo>
                <a:cubicBezTo>
                  <a:pt x="200026" y="1726224"/>
                  <a:pt x="192088" y="1724638"/>
                  <a:pt x="190501" y="1725432"/>
                </a:cubicBezTo>
                <a:cubicBezTo>
                  <a:pt x="188914" y="1726224"/>
                  <a:pt x="180975" y="1736537"/>
                  <a:pt x="178594" y="1737331"/>
                </a:cubicBezTo>
                <a:cubicBezTo>
                  <a:pt x="176212" y="1738124"/>
                  <a:pt x="157162" y="1735744"/>
                  <a:pt x="154781" y="1737331"/>
                </a:cubicBezTo>
                <a:cubicBezTo>
                  <a:pt x="152400" y="1738917"/>
                  <a:pt x="145256" y="1759544"/>
                  <a:pt x="142875" y="1761130"/>
                </a:cubicBezTo>
                <a:cubicBezTo>
                  <a:pt x="140494" y="1762717"/>
                  <a:pt x="121443" y="1760337"/>
                  <a:pt x="119062" y="1761130"/>
                </a:cubicBezTo>
                <a:cubicBezTo>
                  <a:pt x="116681" y="1761923"/>
                  <a:pt x="109537" y="1770650"/>
                  <a:pt x="107156" y="1773030"/>
                </a:cubicBezTo>
                <a:cubicBezTo>
                  <a:pt x="104775" y="1775410"/>
                  <a:pt x="85725" y="1794449"/>
                  <a:pt x="83343" y="1796828"/>
                </a:cubicBezTo>
                <a:cubicBezTo>
                  <a:pt x="80962" y="1799208"/>
                  <a:pt x="73024" y="1806348"/>
                  <a:pt x="71437" y="1808728"/>
                </a:cubicBezTo>
                <a:cubicBezTo>
                  <a:pt x="69849" y="1811108"/>
                  <a:pt x="61912" y="1830147"/>
                  <a:pt x="59531" y="1832527"/>
                </a:cubicBezTo>
                <a:cubicBezTo>
                  <a:pt x="57150" y="1834907"/>
                  <a:pt x="39687" y="1843633"/>
                  <a:pt x="35718" y="1844427"/>
                </a:cubicBezTo>
                <a:cubicBezTo>
                  <a:pt x="31749" y="1845220"/>
                  <a:pt x="2381" y="1844427"/>
                  <a:pt x="0" y="1844427"/>
                </a:cubicBezTo>
                <a:lnTo>
                  <a:pt x="369095" y="7591901"/>
                </a:lnTo>
                <a:lnTo>
                  <a:pt x="11310996" y="7591901"/>
                </a:lnTo>
                <a:lnTo>
                  <a:pt x="11227651" y="1701632"/>
                </a:lnTo>
                <a:lnTo>
                  <a:pt x="8739232" y="11899"/>
                </a:lnTo>
                <a:lnTo>
                  <a:pt x="2643201" y="47598"/>
                </a:lnTo>
                <a:cubicBezTo>
                  <a:pt x="2643201" y="49977"/>
                  <a:pt x="2643201" y="80916"/>
                  <a:pt x="2643201" y="83296"/>
                </a:cubicBezTo>
                <a:lnTo>
                  <a:pt x="2774170" y="35698"/>
                </a:lnTo>
                <a:close/>
              </a:path>
            </a:pathLst>
          </a:custGeom>
        </p:spPr>
      </p:pic>
      <p:pic>
        <p:nvPicPr>
          <p:cNvPr id="11" name="Object 10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-277912" y="106700"/>
            <a:ext cx="16891628" cy="2846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1" grpId="0" animBg="1"/>
      <p:bldP spid="1002" grpId="1" animBg="1"/>
      <p:bldP spid="1006" grpId="2" animBg="1"/>
      <p:bldP spid="1001" grpId="3" animBg="1"/>
    </p:bldLst>
  </p:timing>
</p:sld>
</file>

<file path=ppt/slides/slide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4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0" y="-12461"/>
            <a:ext cx="18285714" cy="10321139"/>
            <a:chOff x="0" y="-12461"/>
            <a:chExt cx="18285714" cy="10321139"/>
          </a:xfrm>
        </p:grpSpPr>
        <p:grpSp>
          <p:nvGrpSpPr>
            <p:cNvPr id="1003" name="그룹 1003"/>
            <p:cNvGrpSpPr/>
            <p:nvPr/>
          </p:nvGrpSpPr>
          <p:grpSpPr>
            <a:xfrm rot="0">
              <a:off x="0" y="-12461"/>
              <a:ext cx="18285714" cy="10310636"/>
              <a:chOff x="0" y="-12461"/>
              <a:chExt cx="18285714" cy="10310636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 rotWithShape="1">
              <a:blip r:embed="rId3"/>
              <a:stretch>
                <a:fillRect/>
              </a:stretch>
            </p:blipFill>
            <p:spPr>
              <a:xfrm>
                <a:off x="0" y="-12461"/>
                <a:ext cx="18285714" cy="10310636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 rot="0">
              <a:off x="4068697" y="2517333"/>
              <a:ext cx="10148320" cy="6739842"/>
              <a:chOff x="4068697" y="2517333"/>
              <a:chExt cx="10148320" cy="6739842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 rotWithShape="1">
              <a:blip r:embed="rId4"/>
              <a:stretch>
                <a:fillRect/>
              </a:stretch>
            </p:blipFill>
            <p:spPr>
              <a:xfrm>
                <a:off x="4068697" y="2517333"/>
                <a:ext cx="10148320" cy="6739842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 rot="0">
              <a:off x="9592068" y="3163663"/>
              <a:ext cx="3354149" cy="6912353"/>
              <a:chOff x="9592068" y="3163663"/>
              <a:chExt cx="3354149" cy="6912353"/>
            </a:xfrm>
          </p:grpSpPr>
          <p:pic>
            <p:nvPicPr>
              <p:cNvPr id="13" name="Object 12"/>
              <p:cNvPicPr>
                <a:picLocks noChangeAspect="1"/>
              </p:cNvPicPr>
              <p:nvPr/>
            </p:nvPicPr>
            <p:blipFill rotWithShape="1">
              <a:blip r:embed="rId5"/>
              <a:stretch>
                <a:fillRect/>
              </a:stretch>
            </p:blipFill>
            <p:spPr>
              <a:xfrm>
                <a:off x="9592068" y="3163663"/>
                <a:ext cx="3354149" cy="6912353"/>
              </a:xfrm>
              <a:prstGeom prst="rect">
                <a:avLst/>
              </a:prstGeom>
            </p:spPr>
          </p:pic>
        </p:grpSp>
        <p:grpSp>
          <p:nvGrpSpPr>
            <p:cNvPr id="1006" name="그룹 1006"/>
            <p:cNvGrpSpPr/>
            <p:nvPr/>
          </p:nvGrpSpPr>
          <p:grpSpPr>
            <a:xfrm rot="0">
              <a:off x="3860964" y="2422964"/>
              <a:ext cx="6003711" cy="7878041"/>
              <a:chOff x="3860964" y="2422964"/>
              <a:chExt cx="6003711" cy="7878041"/>
            </a:xfrm>
          </p:grpSpPr>
          <p:pic>
            <p:nvPicPr>
              <p:cNvPr id="16" name="Object 15"/>
              <p:cNvPicPr>
                <a:picLocks noChangeAspect="1"/>
              </p:cNvPicPr>
              <p:nvPr/>
            </p:nvPicPr>
            <p:blipFill rotWithShape="1">
              <a:blip r:embed="rId6"/>
              <a:stretch>
                <a:fillRect/>
              </a:stretch>
            </p:blipFill>
            <p:spPr>
              <a:xfrm>
                <a:off x="3860964" y="2422964"/>
                <a:ext cx="6003711" cy="7878041"/>
              </a:xfrm>
              <a:prstGeom prst="rect">
                <a:avLst/>
              </a:prstGeom>
            </p:spPr>
          </p:pic>
        </p:grpSp>
      </p:grpSp>
      <p:pic>
        <p:nvPicPr>
          <p:cNvPr id="19" name="Object 18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-406339" y="80040"/>
            <a:ext cx="13558384" cy="2828260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 rot="0">
            <a:off x="3859060" y="2421059"/>
            <a:ext cx="6003711" cy="7878041"/>
            <a:chOff x="3859060" y="2421059"/>
            <a:chExt cx="6003711" cy="7878041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3859060" y="2421059"/>
              <a:ext cx="6003711" cy="787804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2" grpId="0" animBg="1"/>
      <p:bldP spid="1007" grpId="1" animBg="1"/>
    </p:bldLst>
  </p:timing>
</p:sld>
</file>

<file path=ppt/slides/slide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5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-16927" y="-22006"/>
            <a:ext cx="18319568" cy="10329726"/>
            <a:chOff x="-16927" y="-22006"/>
            <a:chExt cx="18319568" cy="10329726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-16927" y="-22006"/>
              <a:ext cx="18319568" cy="10329726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-277912" y="106700"/>
            <a:ext cx="16540410" cy="2808229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 rot="0">
            <a:off x="1682510" y="2462248"/>
            <a:ext cx="4150846" cy="7598618"/>
            <a:chOff x="1682510" y="2462248"/>
            <a:chExt cx="4150846" cy="7598618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1682510" y="2462248"/>
              <a:ext cx="4150846" cy="7598618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 rot="0">
            <a:off x="2971429" y="2156117"/>
            <a:ext cx="12846483" cy="8385259"/>
            <a:chOff x="2971429" y="2156117"/>
            <a:chExt cx="12846483" cy="8385259"/>
          </a:xfrm>
        </p:grpSpPr>
        <p:grpSp>
          <p:nvGrpSpPr>
            <p:cNvPr id="1005" name="그룹 1005"/>
            <p:cNvGrpSpPr/>
            <p:nvPr/>
          </p:nvGrpSpPr>
          <p:grpSpPr>
            <a:xfrm rot="0">
              <a:off x="5744446" y="2156117"/>
              <a:ext cx="10073466" cy="8385259"/>
              <a:chOff x="5744446" y="2156117"/>
              <a:chExt cx="10073466" cy="8385259"/>
            </a:xfrm>
          </p:grpSpPr>
          <p:grpSp>
            <p:nvGrpSpPr>
              <p:cNvPr id="1006" name="그룹 1006"/>
              <p:cNvGrpSpPr/>
              <p:nvPr/>
            </p:nvGrpSpPr>
            <p:grpSpPr>
              <a:xfrm rot="0">
                <a:off x="10351245" y="2156117"/>
                <a:ext cx="5463762" cy="8378640"/>
                <a:chOff x="10351245" y="2156117"/>
                <a:chExt cx="5463762" cy="8378640"/>
              </a:xfrm>
            </p:grpSpPr>
            <p:pic>
              <p:nvPicPr>
                <p:cNvPr id="15" name="Object 14"/>
                <p:cNvPicPr>
                  <a:picLocks noChangeAspect="1"/>
                </p:cNvPicPr>
                <p:nvPr/>
              </p:nvPicPr>
              <p:blipFill rotWithShape="1">
                <a:blip r:embed="rId6"/>
                <a:stretch>
                  <a:fillRect/>
                </a:stretch>
              </p:blipFill>
              <p:spPr>
                <a:xfrm>
                  <a:off x="10351245" y="2156117"/>
                  <a:ext cx="5463762" cy="8378640"/>
                </a:xfrm>
                <a:prstGeom prst="rect">
                  <a:avLst/>
                </a:prstGeom>
              </p:spPr>
            </p:pic>
          </p:grpSp>
          <p:grpSp>
            <p:nvGrpSpPr>
              <p:cNvPr id="1007" name="그룹 1007"/>
              <p:cNvGrpSpPr/>
              <p:nvPr/>
            </p:nvGrpSpPr>
            <p:grpSpPr>
              <a:xfrm rot="0">
                <a:off x="5744446" y="5074709"/>
                <a:ext cx="6029671" cy="5460047"/>
                <a:chOff x="5744446" y="5074709"/>
                <a:chExt cx="6029671" cy="5460047"/>
              </a:xfrm>
            </p:grpSpPr>
            <p:pic>
              <p:nvPicPr>
                <p:cNvPr id="18" name="Object 17"/>
                <p:cNvPicPr>
                  <a:picLocks noChangeAspect="1"/>
                </p:cNvPicPr>
                <p:nvPr/>
              </p:nvPicPr>
              <p:blipFill rotWithShape="1">
                <a:blip r:embed="rId7"/>
                <a:stretch>
                  <a:fillRect/>
                </a:stretch>
              </p:blipFill>
              <p:spPr>
                <a:xfrm>
                  <a:off x="5744446" y="5074709"/>
                  <a:ext cx="6029671" cy="5460047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008" name="그룹 1008"/>
            <p:cNvGrpSpPr/>
            <p:nvPr/>
          </p:nvGrpSpPr>
          <p:grpSpPr>
            <a:xfrm rot="0">
              <a:off x="2971429" y="8323371"/>
              <a:ext cx="6171429" cy="1962344"/>
              <a:chOff x="2971429" y="8323371"/>
              <a:chExt cx="6171429" cy="1962344"/>
            </a:xfrm>
          </p:grpSpPr>
          <p:pic>
            <p:nvPicPr>
              <p:cNvPr id="22" name="Object 21"/>
              <p:cNvPicPr>
                <a:picLocks noChangeAspect="1"/>
              </p:cNvPicPr>
              <p:nvPr/>
            </p:nvPicPr>
            <p:blipFill rotWithShape="1">
              <a:blip r:embed="rId8"/>
              <a:stretch>
                <a:fillRect/>
              </a:stretch>
            </p:blipFill>
            <p:spPr>
              <a:xfrm>
                <a:off x="2971429" y="8323371"/>
                <a:ext cx="6171429" cy="1962344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28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2" grpId="0" animBg="1"/>
      <p:bldP spid="1003" grpId="1" animBg="1"/>
      <p:bldP spid="1002" grpId="2" animBg="1"/>
      <p:bldP spid="1003" grpId="3" animBg="1"/>
    </p:bldLst>
  </p:timing>
</p:sld>
</file>

<file path=ppt/slides/slide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6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8" name=""/>
          <p:cNvGrpSpPr/>
          <p:nvPr/>
        </p:nvGrpSpPr>
        <p:grpSpPr>
          <a:xfrm rot="0">
            <a:off x="2285" y="0"/>
            <a:ext cx="18285716" cy="10285714"/>
            <a:chOff x="2285" y="0"/>
            <a:chExt cx="18285716" cy="10285714"/>
          </a:xfrm>
        </p:grpSpPr>
        <p:grpSp>
          <p:nvGrpSpPr>
            <p:cNvPr id="1011" name="그룹 1001"/>
            <p:cNvGrpSpPr/>
            <p:nvPr/>
          </p:nvGrpSpPr>
          <p:grpSpPr>
            <a:xfrm rot="0">
              <a:off x="2285" y="0"/>
              <a:ext cx="18285714" cy="10285714"/>
              <a:chOff x="0" y="0"/>
              <a:chExt cx="18285714" cy="10285714"/>
            </a:xfrm>
          </p:grpSpPr>
          <p:pic>
            <p:nvPicPr>
              <p:cNvPr id="1012" name="Object 2"/>
              <p:cNvPicPr>
                <a:picLocks noChangeAspect="1"/>
              </p:cNvPicPr>
              <p:nvPr/>
            </p:nvPicPr>
            <p:blipFill rotWithShape="1">
              <a:blip r:embed="rId2"/>
              <a:stretch>
                <a:fillRect/>
              </a:stretch>
            </p:blipFill>
            <p:spPr>
              <a:xfrm>
                <a:off x="0" y="0"/>
                <a:ext cx="18285714" cy="10285714"/>
              </a:xfrm>
              <a:prstGeom prst="rect">
                <a:avLst/>
              </a:prstGeom>
            </p:spPr>
          </p:pic>
        </p:grpSp>
        <p:grpSp>
          <p:nvGrpSpPr>
            <p:cNvPr id="1016" name="그룹 1002"/>
            <p:cNvGrpSpPr/>
            <p:nvPr/>
          </p:nvGrpSpPr>
          <p:grpSpPr>
            <a:xfrm rot="0">
              <a:off x="1090562" y="0"/>
              <a:ext cx="16242771" cy="10285714"/>
              <a:chOff x="1090562" y="0"/>
              <a:chExt cx="16242771" cy="10285714"/>
            </a:xfrm>
          </p:grpSpPr>
          <p:pic>
            <p:nvPicPr>
              <p:cNvPr id="1017" name="Object 5"/>
              <p:cNvPicPr>
                <a:picLocks noChangeAspect="1"/>
              </p:cNvPicPr>
              <p:nvPr/>
            </p:nvPicPr>
            <p:blipFill rotWithShape="1">
              <a:blip r:embed="rId3"/>
              <a:stretch>
                <a:fillRect/>
              </a:stretch>
            </p:blipFill>
            <p:spPr>
              <a:xfrm>
                <a:off x="1090562" y="0"/>
                <a:ext cx="16242771" cy="10285714"/>
              </a:xfrm>
              <a:prstGeom prst="rect">
                <a:avLst/>
              </a:prstGeom>
            </p:spPr>
          </p:pic>
        </p:grpSp>
      </p:grpSp>
      <p:grpSp>
        <p:nvGrpSpPr>
          <p:cNvPr id="1009" name="그룹 1001"/>
          <p:cNvGrpSpPr/>
          <p:nvPr/>
        </p:nvGrpSpPr>
        <p:grpSpPr>
          <a:xfrm rot="0">
            <a:off x="2286" y="1286"/>
            <a:ext cx="18285714" cy="10285714"/>
            <a:chOff x="0" y="0"/>
            <a:chExt cx="18285714" cy="10285714"/>
          </a:xfrm>
        </p:grpSpPr>
        <p:pic>
          <p:nvPicPr>
            <p:cNvPr id="1010" name="Object 2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10440834" y="0"/>
            <a:ext cx="7844881" cy="6614847"/>
            <a:chOff x="10440834" y="0"/>
            <a:chExt cx="7844881" cy="6614847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6"/>
            <a:stretch>
              <a:fillRect/>
            </a:stretch>
          </p:blipFill>
          <p:spPr>
            <a:xfrm>
              <a:off x="10440834" y="0"/>
              <a:ext cx="7844881" cy="6614847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 rot="0">
            <a:off x="2847600" y="0"/>
            <a:ext cx="9948256" cy="6299721"/>
            <a:chOff x="2847600" y="0"/>
            <a:chExt cx="9948256" cy="6299721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2847600" y="0"/>
              <a:ext cx="9948256" cy="6299721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 rot="0">
            <a:off x="384509" y="5374351"/>
            <a:ext cx="15228496" cy="4087067"/>
            <a:chOff x="384509" y="5374351"/>
            <a:chExt cx="15228496" cy="4087067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 rotWithShape="1">
            <a:blip r:embed="rId8"/>
            <a:stretch>
              <a:fillRect/>
            </a:stretch>
          </p:blipFill>
          <p:spPr>
            <a:xfrm rot="21480000">
              <a:off x="384509" y="5374351"/>
              <a:ext cx="15228496" cy="4087067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 rot="0">
            <a:off x="783431" y="5620054"/>
            <a:ext cx="2620256" cy="4665660"/>
            <a:chOff x="783431" y="5620054"/>
            <a:chExt cx="2620256" cy="4665660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783431" y="5620054"/>
              <a:ext cx="2620256" cy="4665660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 rot="0">
            <a:off x="6423053" y="6023966"/>
            <a:ext cx="3017636" cy="4261749"/>
            <a:chOff x="6423053" y="6023966"/>
            <a:chExt cx="3017636" cy="4261749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 rotWithShape="1">
            <a:blip r:embed="rId10"/>
            <a:stretch>
              <a:fillRect/>
            </a:stretch>
          </p:blipFill>
          <p:spPr>
            <a:xfrm>
              <a:off x="6423053" y="6023966"/>
              <a:ext cx="3017636" cy="4261749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 rot="0">
            <a:off x="14503432" y="5959997"/>
            <a:ext cx="2352506" cy="3985774"/>
            <a:chOff x="14503432" y="5959997"/>
            <a:chExt cx="2352506" cy="3985774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 rotWithShape="1">
            <a:blip r:embed="rId11"/>
            <a:stretch>
              <a:fillRect/>
            </a:stretch>
          </p:blipFill>
          <p:spPr>
            <a:xfrm>
              <a:off x="14503432" y="5959997"/>
              <a:ext cx="2352506" cy="3985774"/>
            </a:xfrm>
            <a:prstGeom prst="rect">
              <a:avLst/>
            </a:prstGeom>
          </p:spPr>
        </p:pic>
      </p:grpSp>
      <p:pic>
        <p:nvPicPr>
          <p:cNvPr id="25" name="Object 24"/>
          <p:cNvPicPr>
            <a:picLocks noChangeAspect="1"/>
          </p:cNvPicPr>
          <p:nvPr/>
        </p:nvPicPr>
        <p:blipFill rotWithShape="1">
          <a:blip r:embed="rId12"/>
          <a:stretch>
            <a:fillRect/>
          </a:stretch>
        </p:blipFill>
        <p:spPr>
          <a:xfrm>
            <a:off x="-277912" y="106700"/>
            <a:ext cx="15470306" cy="27987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1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3 0.00128 C  -0.01040 0.00353 -0.01702 0.00520 -0.02276 0.01141 C  -0.02892 0.01847 -0.03526 0.02837 -0.04160 0.03826 C  -0.04793 0.04815 -0.05200 0.05863 -0.05650 0.06994 C  -0.06057 0.08040 -0.06473 0.09229 -0.06661 0.10476 C  -0.06884 0.11664 -0.06881 0.12911 -0.06757 0.14045 C  -0.06667 0.15122 -0.06420 0.16143 -0.06087 0.16994 C  -0.05754 0.17845 -0.05334 0.18526 -0.04862 0.18981 C  -0.04355 0.19493 -0.03754 0.19694 -0.03092 0.19526 C  -0.02474 0.19443 -0.01803 0.19134 -0.01187 0.18427 C  -0.00578 0.17863 0.00099 0.16790 0.00576 0.15856 C  0.01088 0.14979 0.01616 0.13819 0.01918 0.12602 C  0.02176 0.11470 0.02209 0.10280 0.01962 0.09259 C  0.01672 0.08323 0.01079 0.07981 0.00495 0.08121 C  -0.00053 0.08317 -0.00705 0.08967 -0.01304 0.10013 C  -0.01868 0.11116 -0.02353 0.12191 -0.02611 0.13323 C  -0.02870 0.14455 -0.02991 0.14568 -0.02854 0.16807 C  -0.02832 0.19017 -0.02028 0.19699 -0.01687 0.20410 C  -0.01302 0.21034 -0.00813 0.21205 -0.00255 0.21491 C  0.00381 0.21749 0.01122 0.21552 0.01714 0.21270 C  0.02305 0.20990 0.02843 0.20312 0.03677 0.19182 C  0.04476 0.17994 0.04823 0.17316 0.05342 0.16298 C  0.05863 0.15280 0.06383 0.14262 0.06903 0.13243 " pathEditMode="relative" ptsTypes="">
                                      <p:cBhvr>
                                        <p:cTn id="45" dur="10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23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2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0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0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0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0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0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xit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3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9" grpId="0" animBg="1"/>
      <p:bldP spid="1001" grpId="1" animBg="1"/>
      <p:bldP spid="1002" grpId="2" animBg="1"/>
      <p:bldP spid="1001" grpId="3" animBg="1"/>
      <p:bldP spid="1018" grpId="4" animBg="1"/>
    </p:bldLst>
  </p:timing>
</p:sld>
</file>

<file path=ppt/slides/slide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7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1090562" y="0"/>
            <a:ext cx="16242771" cy="10285714"/>
            <a:chOff x="1090562" y="0"/>
            <a:chExt cx="16242771" cy="10285714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1090562" y="0"/>
              <a:ext cx="16242771" cy="10285714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 rot="0">
            <a:off x="1534772" y="3149323"/>
            <a:ext cx="4802340" cy="6171429"/>
            <a:chOff x="1534772" y="3149323"/>
            <a:chExt cx="4802340" cy="6171429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1534772" y="3149323"/>
              <a:ext cx="4802340" cy="61714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 rot="0">
            <a:off x="3592011" y="3631630"/>
            <a:ext cx="5820209" cy="6171429"/>
            <a:chOff x="3592011" y="3631630"/>
            <a:chExt cx="5820209" cy="6171429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3592011" y="3631630"/>
              <a:ext cx="5820209" cy="6171429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 rot="0">
            <a:off x="9624620" y="3755091"/>
            <a:ext cx="7126323" cy="5442199"/>
            <a:chOff x="9624620" y="3755091"/>
            <a:chExt cx="7126323" cy="5442199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 rotWithShape="1">
            <a:blip r:embed="rId6"/>
            <a:stretch>
              <a:fillRect/>
            </a:stretch>
          </p:blipFill>
          <p:spPr>
            <a:xfrm>
              <a:off x="9624620" y="3755091"/>
              <a:ext cx="7126323" cy="5442199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 rot="0">
            <a:off x="10231016" y="4707517"/>
            <a:ext cx="3053624" cy="3817030"/>
            <a:chOff x="10231016" y="4707517"/>
            <a:chExt cx="3053624" cy="3817030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10231016" y="4707517"/>
              <a:ext cx="3053624" cy="3817030"/>
            </a:xfrm>
            <a:prstGeom prst="rect">
              <a:avLst/>
            </a:prstGeom>
          </p:spPr>
        </p:pic>
      </p:grpSp>
      <p:pic>
        <p:nvPicPr>
          <p:cNvPr id="24" name="Object 23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-277912" y="106700"/>
            <a:ext cx="16067906" cy="28368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10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600"/>
                                        <p:tgtEl>
                                          <p:spTgt spid="10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6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/>
                                        <p:tgtEl>
                                          <p:spTgt spid="1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6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600"/>
                                        <p:tgtEl>
                                          <p:spTgt spid="10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600"/>
                                        <p:tgtEl>
                                          <p:spTgt spid="10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600"/>
                                        <p:tgtEl>
                                          <p:spTgt spid="10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600"/>
                                        <p:tgtEl>
                                          <p:spTgt spid="10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4" grpId="0" animBg="1"/>
      <p:bldP spid="1007" grpId="1" animBg="1"/>
      <p:bldP spid="1002" grpId="2" animBg="1"/>
      <p:bldP spid="1004" grpId="3" animBg="1"/>
      <p:bldP spid="1005" grpId="4" animBg="1"/>
      <p:bldP spid="1007" grpId="5" animBg="1"/>
      <p:bldP spid="1008" grpId="6" animBg="1"/>
    </p:bldLst>
  </p:timing>
</p:sld>
</file>

<file path=ppt/slides/slide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8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8" name="그룹 1001"/>
          <p:cNvGrpSpPr/>
          <p:nvPr/>
        </p:nvGrpSpPr>
        <p:grpSpPr>
          <a:xfrm rot="0">
            <a:off x="0" y="1286"/>
            <a:ext cx="18285714" cy="10285714"/>
            <a:chOff x="0" y="0"/>
            <a:chExt cx="18285714" cy="10285714"/>
          </a:xfrm>
        </p:grpSpPr>
        <p:pic>
          <p:nvPicPr>
            <p:cNvPr id="1009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0" y="-12461"/>
            <a:ext cx="18285714" cy="10310636"/>
            <a:chOff x="0" y="-12461"/>
            <a:chExt cx="18285714" cy="10310636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0" y="-12461"/>
              <a:ext cx="18285714" cy="10310636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 rot="0">
            <a:off x="3860964" y="2422964"/>
            <a:ext cx="10360114" cy="7885714"/>
            <a:chOff x="3860964" y="2422964"/>
            <a:chExt cx="10360114" cy="7885714"/>
          </a:xfrm>
        </p:grpSpPr>
        <p:grpSp>
          <p:nvGrpSpPr>
            <p:cNvPr id="1004" name="그룹 1004"/>
            <p:cNvGrpSpPr/>
            <p:nvPr/>
          </p:nvGrpSpPr>
          <p:grpSpPr>
            <a:xfrm rot="0">
              <a:off x="4068697" y="2517333"/>
              <a:ext cx="10148320" cy="6739842"/>
              <a:chOff x="4068697" y="2517333"/>
              <a:chExt cx="10148320" cy="6739842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 rotWithShape="1">
              <a:blip r:embed="rId5"/>
              <a:stretch>
                <a:fillRect/>
              </a:stretch>
            </p:blipFill>
            <p:spPr>
              <a:xfrm>
                <a:off x="4068697" y="2517333"/>
                <a:ext cx="10148320" cy="6739842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 rot="0">
              <a:off x="3860964" y="2422964"/>
              <a:ext cx="6003711" cy="7878041"/>
              <a:chOff x="3860964" y="2422964"/>
              <a:chExt cx="6003711" cy="7878041"/>
            </a:xfrm>
          </p:grpSpPr>
          <p:pic>
            <p:nvPicPr>
              <p:cNvPr id="13" name="Object 12"/>
              <p:cNvPicPr>
                <a:picLocks noChangeAspect="1"/>
              </p:cNvPicPr>
              <p:nvPr/>
            </p:nvPicPr>
            <p:blipFill rotWithShape="1">
              <a:blip r:embed="rId6"/>
              <a:stretch>
                <a:fillRect/>
              </a:stretch>
            </p:blipFill>
            <p:spPr>
              <a:xfrm>
                <a:off x="3860964" y="2422964"/>
                <a:ext cx="6003711" cy="7878041"/>
              </a:xfrm>
              <a:prstGeom prst="rect">
                <a:avLst/>
              </a:prstGeom>
            </p:spPr>
          </p:pic>
        </p:grpSp>
      </p:grpSp>
      <p:grpSp>
        <p:nvGrpSpPr>
          <p:cNvPr id="1006" name="그룹 1006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 rot="0">
            <a:off x="9592068" y="3163663"/>
            <a:ext cx="3354149" cy="6912353"/>
            <a:chOff x="9592068" y="3163663"/>
            <a:chExt cx="3354149" cy="6912353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9592068" y="3163663"/>
              <a:ext cx="3354149" cy="6912353"/>
            </a:xfrm>
            <a:prstGeom prst="rect">
              <a:avLst/>
            </a:prstGeom>
          </p:spPr>
        </p:pic>
      </p:grpSp>
      <p:pic>
        <p:nvPicPr>
          <p:cNvPr id="22" name="Object 21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>
            <a:off x="-406339" y="80040"/>
            <a:ext cx="16713555" cy="28568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600"/>
                                        <p:tgtEl>
                                          <p:spTgt spid="10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6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6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6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600"/>
                                        <p:tgtEl>
                                          <p:spTgt spid="10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600"/>
                                        <p:tgtEl>
                                          <p:spTgt spid="10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6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8" grpId="0" animBg="1"/>
      <p:bldP spid="1006" grpId="1" animBg="1"/>
      <p:bldP spid="1008" grpId="2" animBg="1"/>
      <p:bldP spid="1001" grpId="3" animBg="1"/>
      <p:bldP spid="1002" grpId="4" animBg="1"/>
      <p:bldP spid="1003" grpId="5" animBg="1"/>
      <p:bldP spid="1006" grpId="6" animBg="1"/>
      <p:bldP spid="1007" grpId="7" animBg="1"/>
    </p:bldLst>
  </p:timing>
</p:sld>
</file>

<file path=ppt/slides/slide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9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877398" y="479686"/>
            <a:ext cx="17407692" cy="9815552"/>
            <a:chOff x="877398" y="479686"/>
            <a:chExt cx="17407692" cy="981555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877398" y="479686"/>
              <a:ext cx="17407692" cy="981555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 rot="0">
            <a:off x="5144550" y="2736026"/>
            <a:ext cx="10906652" cy="7549688"/>
            <a:chOff x="5144550" y="2736026"/>
            <a:chExt cx="10906652" cy="7549688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5144550" y="2736026"/>
              <a:ext cx="10906652" cy="7549688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-277912" y="106700"/>
            <a:ext cx="16381534" cy="2808229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 rot="0">
            <a:off x="6358009" y="2488945"/>
            <a:ext cx="9588344" cy="7802790"/>
            <a:chOff x="6358009" y="2488945"/>
            <a:chExt cx="9588344" cy="7802790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 rotWithShape="1">
            <a:blip r:embed="rId6"/>
            <a:stretch>
              <a:fillRect/>
            </a:stretch>
          </p:blipFill>
          <p:spPr>
            <a:xfrm>
              <a:off x="6358009" y="2488945"/>
              <a:ext cx="9588344" cy="780279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" grpId="0" animBg="1"/>
      <p:bldP spid="1004" grpId="1" animBg="1"/>
    </p:bldLst>
  </p:timing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>officegen</ep:Company>
  <ep:Words>0</ep:Words>
  <ep:PresentationFormat>On-screen Show (4:3)</ep:PresentationFormat>
  <ep:Paragraphs>0</ep:Paragraphs>
  <ep:Slides>13</ep:Slides>
  <ep:Notes>0</ep:Notes>
  <ep:TotalTime>0</ep:TotalTime>
  <ep:HiddenSlides>0</ep:HiddenSlides>
  <ep:MMClips>0</ep:MMClips>
  <ep: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13</vt:i4>
      </vt:variant>
    </vt:vector>
  </ep:HeadingPairs>
  <ep:TitlesOfParts>
    <vt:vector size="14" baseType="lpstr">
      <vt:lpstr>Office Theme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2023-01-28T17:03:46.000</dcterms:created>
  <dc:creator>officegen</dc:creator>
  <cp:lastModifiedBy>singh</cp:lastModifiedBy>
  <dcterms:modified xsi:type="dcterms:W3CDTF">2023-01-28T15:53:56.815</dcterms:modified>
  <cp:revision>17</cp:revision>
  <cp:version/>
</cp:coreProperties>
</file>

<file path=docProps/custom.xml><?xml version="1.0" encoding="utf-8"?>
<cfp:Properties xmlns:r="http://schemas.openxmlformats.org/officeDocument/2006/relationships" xmlns:cfp="http://schemas.openxmlformats.org/officeDocument/2006/custom-properties" xmlns:vt="http://schemas.openxmlformats.org/officeDocument/2006/docPropsVTypes"/>
</file>