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presProps" Target="presProps.xml"  /><Relationship Id="rId12" Type="http://schemas.openxmlformats.org/officeDocument/2006/relationships/viewProps" Target="viewProps.xml"  /><Relationship Id="rId13" Type="http://schemas.openxmlformats.org/officeDocument/2006/relationships/theme" Target="theme/theme1.xml"  /><Relationship Id="rId14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Relationship Id="rId7" Type="http://schemas.openxmlformats.org/officeDocument/2006/relationships/image" Target="../media/image11.png"  /><Relationship Id="rId8" Type="http://schemas.openxmlformats.org/officeDocument/2006/relationships/image" Target="../media/image12.png"  /><Relationship Id="rId9" Type="http://schemas.openxmlformats.org/officeDocument/2006/relationships/image" Target="../media/image13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22.png"  /><Relationship Id="rId11" Type="http://schemas.openxmlformats.org/officeDocument/2006/relationships/image" Target="../media/image23.png"  /><Relationship Id="rId12" Type="http://schemas.openxmlformats.org/officeDocument/2006/relationships/image" Target="../media/image24.png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Relationship Id="rId5" Type="http://schemas.openxmlformats.org/officeDocument/2006/relationships/image" Target="../media/image17.png" 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Relationship Id="rId8" Type="http://schemas.openxmlformats.org/officeDocument/2006/relationships/image" Target="../media/image20.png"  /><Relationship Id="rId9" Type="http://schemas.openxmlformats.org/officeDocument/2006/relationships/image" Target="../media/image2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2.png"  /><Relationship Id="rId11" Type="http://schemas.openxmlformats.org/officeDocument/2006/relationships/image" Target="../media/image33.png"  /><Relationship Id="rId12" Type="http://schemas.openxmlformats.org/officeDocument/2006/relationships/image" Target="../media/image34.png"  /><Relationship Id="rId13" Type="http://schemas.openxmlformats.org/officeDocument/2006/relationships/image" Target="../media/image35.png"  /><Relationship Id="rId14" Type="http://schemas.openxmlformats.org/officeDocument/2006/relationships/image" Target="../media/image36.png"  /><Relationship Id="rId2" Type="http://schemas.openxmlformats.org/officeDocument/2006/relationships/image" Target="../media/image14.pn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Relationship Id="rId6" Type="http://schemas.openxmlformats.org/officeDocument/2006/relationships/image" Target="../media/image28.png"  /><Relationship Id="rId7" Type="http://schemas.openxmlformats.org/officeDocument/2006/relationships/image" Target="../media/image29.png"  /><Relationship Id="rId8" Type="http://schemas.openxmlformats.org/officeDocument/2006/relationships/image" Target="../media/image30.png"  /><Relationship Id="rId9" Type="http://schemas.openxmlformats.org/officeDocument/2006/relationships/image" Target="../media/image3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5.png"  /><Relationship Id="rId2" Type="http://schemas.openxmlformats.org/officeDocument/2006/relationships/image" Target="../media/image37.png"  /><Relationship Id="rId3" Type="http://schemas.openxmlformats.org/officeDocument/2006/relationships/image" Target="../media/image38.png"  /><Relationship Id="rId4" Type="http://schemas.openxmlformats.org/officeDocument/2006/relationships/image" Target="../media/image39.png"  /><Relationship Id="rId5" Type="http://schemas.openxmlformats.org/officeDocument/2006/relationships/image" Target="../media/image40.png"  /><Relationship Id="rId6" Type="http://schemas.openxmlformats.org/officeDocument/2006/relationships/image" Target="../media/image41.png"  /><Relationship Id="rId7" Type="http://schemas.openxmlformats.org/officeDocument/2006/relationships/image" Target="../media/image42.png"  /><Relationship Id="rId8" Type="http://schemas.openxmlformats.org/officeDocument/2006/relationships/image" Target="../media/image43.png"  /><Relationship Id="rId9" Type="http://schemas.openxmlformats.org/officeDocument/2006/relationships/image" Target="../media/image44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3.png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Relationship Id="rId6" Type="http://schemas.openxmlformats.org/officeDocument/2006/relationships/image" Target="../media/image50.png"  /><Relationship Id="rId7" Type="http://schemas.openxmlformats.org/officeDocument/2006/relationships/image" Target="../media/image51.png"  /><Relationship Id="rId8" Type="http://schemas.openxmlformats.org/officeDocument/2006/relationships/image" Target="../media/image42.png"  /><Relationship Id="rId9" Type="http://schemas.openxmlformats.org/officeDocument/2006/relationships/image" Target="../media/image4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2.png"  /><Relationship Id="rId3" Type="http://schemas.openxmlformats.org/officeDocument/2006/relationships/image" Target="../media/image47.png"  /><Relationship Id="rId4" Type="http://schemas.openxmlformats.org/officeDocument/2006/relationships/image" Target="../media/image53.png"  /><Relationship Id="rId5" Type="http://schemas.openxmlformats.org/officeDocument/2006/relationships/image" Target="../media/image54.png"  /><Relationship Id="rId6" Type="http://schemas.openxmlformats.org/officeDocument/2006/relationships/image" Target="../media/image55.png"  /><Relationship Id="rId7" Type="http://schemas.openxmlformats.org/officeDocument/2006/relationships/image" Target="../media/image56.png"  /><Relationship Id="rId8" Type="http://schemas.openxmlformats.org/officeDocument/2006/relationships/image" Target="../media/image57.png"  /><Relationship Id="rId9" Type="http://schemas.openxmlformats.org/officeDocument/2006/relationships/image" Target="../media/image5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9.png"  /><Relationship Id="rId3" Type="http://schemas.openxmlformats.org/officeDocument/2006/relationships/image" Target="../media/image60.png"  /><Relationship Id="rId4" Type="http://schemas.openxmlformats.org/officeDocument/2006/relationships/image" Target="../media/image61.png"  /><Relationship Id="rId5" Type="http://schemas.openxmlformats.org/officeDocument/2006/relationships/image" Target="../media/image62.png"  /><Relationship Id="rId6" Type="http://schemas.openxmlformats.org/officeDocument/2006/relationships/image" Target="../media/image63.png"  /><Relationship Id="rId7" Type="http://schemas.openxmlformats.org/officeDocument/2006/relationships/image" Target="../media/image64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Relationship Id="rId5" Type="http://schemas.openxmlformats.org/officeDocument/2006/relationships/image" Target="../media/image68.png"  /><Relationship Id="rId6" Type="http://schemas.openxmlformats.org/officeDocument/2006/relationships/image" Target="../media/image69.png"  /><Relationship Id="rId7" Type="http://schemas.openxmlformats.org/officeDocument/2006/relationships/image" Target="../media/image7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5147558" y="1745823"/>
            <a:ext cx="8032538" cy="7806593"/>
            <a:chOff x="5147558" y="1745823"/>
            <a:chExt cx="8032538" cy="780659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 rot="1620000">
              <a:off x="5147558" y="1745823"/>
              <a:ext cx="8032538" cy="7806593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20828" y="4993288"/>
            <a:ext cx="4542983" cy="2878755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83933" y="5015876"/>
            <a:ext cx="4464338" cy="2248963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027899" y="3771966"/>
            <a:ext cx="5721575" cy="1265413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112187" y="539234"/>
            <a:ext cx="9948120" cy="1584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</p:bld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9048" y="0"/>
            <a:ext cx="18250672" cy="10289646"/>
            <a:chOff x="19048" y="0"/>
            <a:chExt cx="18250672" cy="10289646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19048" y="0"/>
              <a:ext cx="18241516" cy="5001311"/>
              <a:chOff x="19048" y="0"/>
              <a:chExt cx="18241516" cy="5001311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9048" y="0"/>
                <a:ext cx="18241516" cy="5001311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22099" y="5003932"/>
              <a:ext cx="18241516" cy="5281782"/>
              <a:chOff x="22099" y="5003932"/>
              <a:chExt cx="18241516" cy="5281782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22099" y="5003932"/>
                <a:ext cx="18241516" cy="5281782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 rot="0">
            <a:off x="12202709" y="5230102"/>
            <a:ext cx="3218256" cy="4317495"/>
            <a:chOff x="12202709" y="5230102"/>
            <a:chExt cx="3218256" cy="4317495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2202709" y="5230102"/>
              <a:ext cx="3218256" cy="431749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4797424" y="3877319"/>
            <a:ext cx="5058408" cy="5363657"/>
            <a:chOff x="4797424" y="3877319"/>
            <a:chExt cx="5058408" cy="536365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797424" y="3877319"/>
              <a:ext cx="5058408" cy="536365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0233290" y="5638270"/>
            <a:ext cx="3149485" cy="4381893"/>
            <a:chOff x="10233290" y="5638270"/>
            <a:chExt cx="3149485" cy="438189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0233290" y="5638270"/>
              <a:ext cx="3149485" cy="4381893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388763" y="2024596"/>
            <a:ext cx="11107362" cy="7580151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62849" y="275952"/>
            <a:ext cx="11571193" cy="1986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18285714" cy="10310636"/>
            <a:chOff x="0" y="0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3106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785926" y="-164313"/>
            <a:ext cx="17945494" cy="934024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5337091" y="1611845"/>
            <a:ext cx="7611532" cy="8070849"/>
            <a:chOff x="5337091" y="1611845"/>
            <a:chExt cx="7611532" cy="807084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337091" y="1611845"/>
              <a:ext cx="7611532" cy="807084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3120530" y="1263954"/>
            <a:ext cx="4394817" cy="8699945"/>
            <a:chOff x="13120530" y="1263954"/>
            <a:chExt cx="4394817" cy="86999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3120530" y="1263954"/>
              <a:ext cx="4394817" cy="869994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711435" y="2889992"/>
            <a:ext cx="3986466" cy="7073907"/>
            <a:chOff x="2711435" y="2889992"/>
            <a:chExt cx="3986466" cy="707390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711435" y="2889992"/>
              <a:ext cx="3986466" cy="707390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1165965" y="4325097"/>
            <a:ext cx="4445693" cy="5700948"/>
            <a:chOff x="11165965" y="4325097"/>
            <a:chExt cx="4445693" cy="5700948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1165965" y="4325097"/>
              <a:ext cx="4445693" cy="570094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3839157" y="4325097"/>
            <a:ext cx="4446557" cy="5960618"/>
            <a:chOff x="13839157" y="4325097"/>
            <a:chExt cx="4446557" cy="5960618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3839157" y="4325097"/>
              <a:ext cx="4446557" cy="596061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-772706" y="4745478"/>
            <a:ext cx="5835911" cy="5582176"/>
            <a:chOff x="-772706" y="4745478"/>
            <a:chExt cx="5835911" cy="558217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-772706" y="4745478"/>
              <a:ext cx="5835911" cy="558217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3453735" y="4378776"/>
            <a:ext cx="6171429" cy="5914286"/>
            <a:chOff x="3453735" y="4378776"/>
            <a:chExt cx="6171429" cy="5914286"/>
          </a:xfrm>
        </p:grpSpPr>
        <p:grpSp>
          <p:nvGrpSpPr>
            <p:cNvPr id="1010" name="그룹 1010"/>
            <p:cNvGrpSpPr/>
            <p:nvPr/>
          </p:nvGrpSpPr>
          <p:grpSpPr>
            <a:xfrm rot="0">
              <a:off x="3453735" y="4378776"/>
              <a:ext cx="6171429" cy="5906939"/>
              <a:chOff x="3453735" y="4378776"/>
              <a:chExt cx="6171429" cy="5906939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3453735" y="4378776"/>
                <a:ext cx="6171429" cy="5906939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4491518" y="7323416"/>
              <a:ext cx="3178666" cy="244709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10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6710354" y="0"/>
            <a:ext cx="11575360" cy="10310636"/>
            <a:chOff x="6710354" y="0"/>
            <a:chExt cx="11575360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710354" y="0"/>
              <a:ext cx="11575360" cy="103106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62849" y="275952"/>
            <a:ext cx="16986784" cy="206020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3453735" y="4378776"/>
            <a:ext cx="6171429" cy="5914286"/>
            <a:chOff x="3453735" y="4378776"/>
            <a:chExt cx="6171429" cy="5914286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3453735" y="4378776"/>
              <a:ext cx="6171429" cy="5906939"/>
              <a:chOff x="3453735" y="4378776"/>
              <a:chExt cx="6171429" cy="5906939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3453735" y="4378776"/>
                <a:ext cx="6171429" cy="5906939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4491518" y="7323416"/>
              <a:ext cx="3178666" cy="244709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3453735" y="4378776"/>
            <a:ext cx="6171429" cy="5906939"/>
            <a:chOff x="3453735" y="4378776"/>
            <a:chExt cx="6171429" cy="590693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3453735" y="4378776"/>
              <a:ext cx="6171429" cy="590693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0191350" y="4114286"/>
            <a:ext cx="3616744" cy="6171429"/>
            <a:chOff x="10191350" y="4114286"/>
            <a:chExt cx="3616744" cy="617142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0191350" y="4114286"/>
              <a:ext cx="3616744" cy="617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1999722" y="4114286"/>
            <a:ext cx="3516948" cy="6171429"/>
            <a:chOff x="11999722" y="4114286"/>
            <a:chExt cx="3516948" cy="617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1999722" y="4114286"/>
              <a:ext cx="3516948" cy="617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4192813" y="4250204"/>
            <a:ext cx="4092902" cy="6171429"/>
            <a:chOff x="14192813" y="4250204"/>
            <a:chExt cx="4092902" cy="617142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14192813" y="4250204"/>
              <a:ext cx="4092902" cy="6171429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63199" y="2197057"/>
            <a:ext cx="15452836" cy="848273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 rot="21000000">
            <a:off x="-990481" y="1090460"/>
            <a:ext cx="13347113" cy="8482730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300000">
            <a:off x="7875256" y="2169996"/>
            <a:ext cx="15572792" cy="8482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899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" grpId="0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37677"/>
            <a:ext cx="18285714" cy="10310636"/>
            <a:chOff x="0" y="37677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37677"/>
              <a:ext cx="18285714" cy="103106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62849" y="275952"/>
            <a:ext cx="3478041" cy="198259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3453735" y="4378776"/>
            <a:ext cx="6171429" cy="5914286"/>
            <a:chOff x="3453735" y="4378776"/>
            <a:chExt cx="6171429" cy="5914286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3453735" y="4378776"/>
              <a:ext cx="6171429" cy="5906939"/>
              <a:chOff x="3453735" y="4378776"/>
              <a:chExt cx="6171429" cy="5906939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3453735" y="4378776"/>
                <a:ext cx="6171429" cy="5906939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491518" y="7323416"/>
              <a:ext cx="3178666" cy="244709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3453735" y="4378776"/>
            <a:ext cx="6171429" cy="5906939"/>
            <a:chOff x="3453735" y="4378776"/>
            <a:chExt cx="6171429" cy="590693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3453735" y="4378776"/>
              <a:ext cx="6171429" cy="590693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9273515" y="3975489"/>
            <a:ext cx="8203277" cy="6285108"/>
            <a:chOff x="9273515" y="3975489"/>
            <a:chExt cx="8203277" cy="6285108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9273515" y="3975489"/>
              <a:ext cx="8203277" cy="6285108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300000">
            <a:off x="7342722" y="2107202"/>
            <a:ext cx="15572792" cy="848273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 rot="0">
            <a:off x="4429505" y="4598072"/>
            <a:ext cx="3634358" cy="3634358"/>
            <a:chOff x="4429505" y="4598072"/>
            <a:chExt cx="3634358" cy="3634358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 rot="21000000">
              <a:off x="4429505" y="4598072"/>
              <a:ext cx="3634358" cy="36343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25118" y="37677"/>
            <a:ext cx="18285714" cy="10310636"/>
            <a:chOff x="-25118" y="37677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-25118" y="37677"/>
              <a:ext cx="18285714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9494505" y="3291772"/>
            <a:ext cx="6682070" cy="7085298"/>
            <a:chOff x="9494505" y="3291772"/>
            <a:chExt cx="6682070" cy="708529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9494505" y="3291772"/>
              <a:ext cx="6682070" cy="708529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3883542" y="4559383"/>
            <a:ext cx="5033255" cy="6171429"/>
            <a:chOff x="3883542" y="4559383"/>
            <a:chExt cx="5033255" cy="617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883542" y="4559383"/>
              <a:ext cx="5033255" cy="617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300000">
            <a:off x="6432207" y="592811"/>
            <a:ext cx="16497609" cy="848273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480000">
            <a:off x="7803761" y="1925092"/>
            <a:ext cx="15153069" cy="8414105"/>
          </a:xfrm>
          <a:prstGeom prst="rect">
            <a:avLst/>
          </a:prstGeom>
        </p:spPr>
      </p:pic>
      <p:grpSp>
        <p:nvGrpSpPr>
          <p:cNvPr id="1009" name=""/>
          <p:cNvGrpSpPr/>
          <p:nvPr/>
        </p:nvGrpSpPr>
        <p:grpSpPr>
          <a:xfrm rot="0">
            <a:off x="3453735" y="4378776"/>
            <a:ext cx="6171429" cy="5906939"/>
            <a:chOff x="3453735" y="4378776"/>
            <a:chExt cx="6171429" cy="5906939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3453735" y="4378776"/>
              <a:ext cx="6171429" cy="5906939"/>
              <a:chOff x="3453735" y="4378776"/>
              <a:chExt cx="6171429" cy="5906939"/>
            </a:xfrm>
          </p:grpSpPr>
          <p:pic>
            <p:nvPicPr>
              <p:cNvPr id="1006" name="Object 15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3453735" y="4378776"/>
                <a:ext cx="6171429" cy="5906939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 rot="0">
              <a:off x="4429505" y="4598072"/>
              <a:ext cx="3634358" cy="3634358"/>
              <a:chOff x="4429505" y="4598072"/>
              <a:chExt cx="3634358" cy="3634358"/>
            </a:xfrm>
          </p:grpSpPr>
          <p:pic>
            <p:nvPicPr>
              <p:cNvPr id="1008" name="Object 22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 rot="21000000">
                <a:off x="4429505" y="4598072"/>
                <a:ext cx="3634358" cy="3634358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06"/>
          <p:cNvGrpSpPr/>
          <p:nvPr/>
        </p:nvGrpSpPr>
        <p:grpSpPr>
          <a:xfrm rot="0">
            <a:off x="9273515" y="3975489"/>
            <a:ext cx="8203277" cy="6285108"/>
            <a:chOff x="9273515" y="3975489"/>
            <a:chExt cx="8203277" cy="6285108"/>
          </a:xfrm>
        </p:grpSpPr>
        <p:pic>
          <p:nvPicPr>
            <p:cNvPr id="1011" name="Object 18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9273515" y="3975489"/>
              <a:ext cx="8203277" cy="62851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1004" name="Object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5118" y="37677"/>
            <a:ext cx="18285714" cy="1031063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3474115" y="4264992"/>
            <a:ext cx="5033255" cy="6171429"/>
            <a:chOff x="3474115" y="4264992"/>
            <a:chExt cx="5033255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474115" y="4264992"/>
              <a:ext cx="5033255" cy="617142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20520000">
            <a:off x="-179120" y="2032055"/>
            <a:ext cx="15452836" cy="848273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20400000">
            <a:off x="-956226" y="1100953"/>
            <a:ext cx="15249447" cy="855318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9494505" y="3291772"/>
            <a:ext cx="6682070" cy="7085298"/>
            <a:chOff x="9494505" y="3291772"/>
            <a:chExt cx="6682070" cy="708529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9494505" y="3291772"/>
              <a:ext cx="6682070" cy="7085298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300000">
            <a:off x="6717921" y="783287"/>
            <a:ext cx="16497609" cy="848273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420000">
            <a:off x="9693264" y="2186822"/>
            <a:ext cx="13113940" cy="841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59" y="3706707"/>
            <a:ext cx="10884115" cy="117997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59" y="5200812"/>
            <a:ext cx="10884086" cy="1179972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1853657" cy="1179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64605" y="3929881"/>
            <a:ext cx="10549638" cy="166913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74582" y="5602439"/>
            <a:ext cx="11518226" cy="155259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0296" y="6746915"/>
            <a:ext cx="12741111" cy="1667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ep:HeadingPairs>
  <ep:TitlesOfParts>
    <vt:vector size="10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2022-12-03T23:46:45.000</dcterms:created>
  <dc:creator>officegen</dc:creator>
  <cp:lastModifiedBy>singh</cp:lastModifiedBy>
  <dcterms:modified xsi:type="dcterms:W3CDTF">2022-12-03T15:34:33.798</dcterms:modified>
  <cp:revision>7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