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2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92" y="-96"/>
      </p:cViewPr>
      <p:guideLst>
        <p:guide orient="horz" pos="323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5.png"  /><Relationship Id="rId11" Type="http://schemas.openxmlformats.org/officeDocument/2006/relationships/image" Target="../media/image16.png"  /><Relationship Id="rId12" Type="http://schemas.openxmlformats.org/officeDocument/2006/relationships/image" Target="../media/image17.png"  /><Relationship Id="rId13" Type="http://schemas.openxmlformats.org/officeDocument/2006/relationships/image" Target="../media/image18.png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image" Target="../media/image10.png"  /><Relationship Id="rId6" Type="http://schemas.openxmlformats.org/officeDocument/2006/relationships/image" Target="../media/image11.png"  /><Relationship Id="rId7" Type="http://schemas.openxmlformats.org/officeDocument/2006/relationships/image" Target="../media/image12.png"  /><Relationship Id="rId8" Type="http://schemas.openxmlformats.org/officeDocument/2006/relationships/image" Target="../media/image13.png"  /><Relationship Id="rId9" Type="http://schemas.openxmlformats.org/officeDocument/2006/relationships/image" Target="../media/image1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9.png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Relationship Id="rId6" Type="http://schemas.openxmlformats.org/officeDocument/2006/relationships/image" Target="../media/image2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26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9.png"  /><Relationship Id="rId3" Type="http://schemas.openxmlformats.org/officeDocument/2006/relationships/image" Target="../media/image30.png"  /><Relationship Id="rId4" Type="http://schemas.openxmlformats.org/officeDocument/2006/relationships/image" Target="../media/image31.png"  /><Relationship Id="rId5" Type="http://schemas.openxmlformats.org/officeDocument/2006/relationships/image" Target="../media/image32.png"  /><Relationship Id="rId6" Type="http://schemas.openxmlformats.org/officeDocument/2006/relationships/image" Target="../media/image3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4.png"  /><Relationship Id="rId3" Type="http://schemas.openxmlformats.org/officeDocument/2006/relationships/image" Target="../media/image35.png"  /><Relationship Id="rId4" Type="http://schemas.openxmlformats.org/officeDocument/2006/relationships/image" Target="../media/image36.png"  /><Relationship Id="rId5" Type="http://schemas.openxmlformats.org/officeDocument/2006/relationships/image" Target="../media/image37.png"  /><Relationship Id="rId6" Type="http://schemas.openxmlformats.org/officeDocument/2006/relationships/image" Target="../media/image38.png"  /><Relationship Id="rId7" Type="http://schemas.openxmlformats.org/officeDocument/2006/relationships/image" Target="../media/image39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c2c2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394730" y="6324259"/>
            <a:ext cx="4866096" cy="332534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2187" y="8062365"/>
            <a:ext cx="4365014" cy="156951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472252" y="3605658"/>
            <a:ext cx="5588308" cy="125849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20940000">
            <a:off x="631654" y="1520547"/>
            <a:ext cx="5596788" cy="232402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554149" y="2116210"/>
            <a:ext cx="6559786" cy="2386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9f0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62794" y="0"/>
            <a:ext cx="18285714" cy="10318795"/>
            <a:chOff x="62794" y="0"/>
            <a:chExt cx="18285714" cy="10318795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62794" y="0"/>
              <a:ext cx="18285714" cy="10310832"/>
              <a:chOff x="62794" y="0"/>
              <a:chExt cx="18285714" cy="10310832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62794" y="0"/>
                <a:ext cx="18285714" cy="10310832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 rot="0">
              <a:off x="62794" y="4499748"/>
              <a:ext cx="18285714" cy="5811084"/>
              <a:chOff x="62794" y="4499748"/>
              <a:chExt cx="18285714" cy="581108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62794" y="4499748"/>
                <a:ext cx="18285714" cy="5811084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 rot="0">
            <a:off x="3543722" y="1616026"/>
            <a:ext cx="3654872" cy="5006673"/>
            <a:chOff x="3543722" y="1616026"/>
            <a:chExt cx="3654872" cy="500667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835565" y="-768031"/>
              <a:ext cx="7309743" cy="10013347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543722" y="1616026"/>
              <a:ext cx="3654872" cy="5006673"/>
            </a:xfrm>
            <a:prstGeom prst="rect">
              <a:avLst/>
            </a:prstGeom>
          </p:spPr>
        </p:pic>
      </p:grpSp>
      <p:grpSp>
        <p:nvGrpSpPr>
          <p:cNvPr id="1013" name=""/>
          <p:cNvGrpSpPr/>
          <p:nvPr/>
        </p:nvGrpSpPr>
        <p:grpSpPr>
          <a:xfrm rot="0">
            <a:off x="10332862" y="1147525"/>
            <a:ext cx="5098288" cy="7430539"/>
            <a:chOff x="10332862" y="1147525"/>
            <a:chExt cx="5098288" cy="7430539"/>
          </a:xfrm>
        </p:grpSpPr>
        <p:grpSp>
          <p:nvGrpSpPr>
            <p:cNvPr id="1005" name="그룹 1005"/>
            <p:cNvGrpSpPr/>
            <p:nvPr/>
          </p:nvGrpSpPr>
          <p:grpSpPr>
            <a:xfrm rot="0">
              <a:off x="10807364" y="1475675"/>
              <a:ext cx="3725198" cy="5265298"/>
              <a:chOff x="10807364" y="1475675"/>
              <a:chExt cx="3725198" cy="5265298"/>
            </a:xfrm>
          </p:grpSpPr>
          <p:grpSp>
            <p:nvGrpSpPr>
              <p:cNvPr id="1006" name="그룹 1006"/>
              <p:cNvGrpSpPr/>
              <p:nvPr/>
            </p:nvGrpSpPr>
            <p:grpSpPr>
              <a:xfrm rot="0">
                <a:off x="10807364" y="1475675"/>
                <a:ext cx="3725198" cy="5265298"/>
                <a:chOff x="10807364" y="1475675"/>
                <a:chExt cx="3725198" cy="5265298"/>
              </a:xfrm>
            </p:grpSpPr>
            <p:pic>
              <p:nvPicPr>
                <p:cNvPr id="16" name="Object 15"/>
                <p:cNvPicPr>
                  <a:picLocks noChangeAspect="1"/>
                </p:cNvPicPr>
                <p:nvPr/>
              </p:nvPicPr>
              <p:blipFill rotWithShape="1">
                <a:blip r:embed="rId6"/>
                <a:stretch>
                  <a:fillRect/>
                </a:stretch>
              </p:blipFill>
              <p:spPr>
                <a:xfrm>
                  <a:off x="10807364" y="1475675"/>
                  <a:ext cx="3725198" cy="5265298"/>
                </a:xfrm>
                <a:prstGeom prst="rect">
                  <a:avLst/>
                </a:prstGeom>
              </p:spPr>
            </p:pic>
          </p:grpSp>
          <p:grpSp>
            <p:nvGrpSpPr>
              <p:cNvPr id="1007" name="그룹 1007"/>
              <p:cNvGrpSpPr/>
              <p:nvPr/>
            </p:nvGrpSpPr>
            <p:grpSpPr>
              <a:xfrm rot="0">
                <a:off x="10937946" y="1611968"/>
                <a:ext cx="3473097" cy="5014995"/>
                <a:chOff x="10937945" y="1611968"/>
                <a:chExt cx="3473097" cy="5014995"/>
              </a:xfrm>
            </p:grpSpPr>
            <p:pic>
              <p:nvPicPr>
                <p:cNvPr id="19" name="Object 18"/>
                <p:cNvPicPr>
                  <a:picLocks noChangeAspect="1"/>
                </p:cNvPicPr>
                <p:nvPr/>
              </p:nvPicPr>
              <p:blipFill rotWithShape="1">
                <a:blip r:embed="rId7"/>
                <a:stretch>
                  <a:fillRect/>
                </a:stretch>
              </p:blipFill>
              <p:spPr>
                <a:xfrm>
                  <a:off x="10937945" y="1611968"/>
                  <a:ext cx="3473097" cy="501499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8" name="그룹 1008"/>
            <p:cNvGrpSpPr/>
            <p:nvPr/>
          </p:nvGrpSpPr>
          <p:grpSpPr>
            <a:xfrm rot="0">
              <a:off x="11432706" y="1147525"/>
              <a:ext cx="2473559" cy="3175693"/>
              <a:chOff x="11432706" y="1147525"/>
              <a:chExt cx="2473559" cy="3175693"/>
            </a:xfrm>
          </p:grpSpPr>
          <p:grpSp>
            <p:nvGrpSpPr>
              <p:cNvPr id="1009" name="그룹 1009"/>
              <p:cNvGrpSpPr/>
              <p:nvPr/>
            </p:nvGrpSpPr>
            <p:grpSpPr>
              <a:xfrm rot="0">
                <a:off x="11622880" y="1147525"/>
                <a:ext cx="2177657" cy="897135"/>
                <a:chOff x="11622879" y="1147525"/>
                <a:chExt cx="2177657" cy="897135"/>
              </a:xfrm>
            </p:grpSpPr>
            <p:pic>
              <p:nvPicPr>
                <p:cNvPr id="24" name="Object 23"/>
                <p:cNvPicPr>
                  <a:picLocks noChangeAspect="1"/>
                </p:cNvPicPr>
                <p:nvPr/>
              </p:nvPicPr>
              <p:blipFill rotWithShape="1">
                <a:blip r:embed="rId8"/>
                <a:stretch>
                  <a:fillRect/>
                </a:stretch>
              </p:blipFill>
              <p:spPr>
                <a:xfrm>
                  <a:off x="11622879" y="1147525"/>
                  <a:ext cx="2177657" cy="897135"/>
                </a:xfrm>
                <a:prstGeom prst="rect">
                  <a:avLst/>
                </a:prstGeom>
              </p:spPr>
            </p:pic>
          </p:grpSp>
          <p:grpSp>
            <p:nvGrpSpPr>
              <p:cNvPr id="1010" name="그룹 1010"/>
              <p:cNvGrpSpPr/>
              <p:nvPr/>
            </p:nvGrpSpPr>
            <p:grpSpPr>
              <a:xfrm rot="0">
                <a:off x="13500668" y="1258474"/>
                <a:ext cx="405597" cy="3041977"/>
                <a:chOff x="13500668" y="1258474"/>
                <a:chExt cx="405597" cy="3041977"/>
              </a:xfrm>
            </p:grpSpPr>
            <p:pic>
              <p:nvPicPr>
                <p:cNvPr id="27" name="Object 26"/>
                <p:cNvPicPr>
                  <a:picLocks noChangeAspect="1"/>
                </p:cNvPicPr>
                <p:nvPr/>
              </p:nvPicPr>
              <p:blipFill rotWithShape="1">
                <a:blip r:embed="rId9"/>
                <a:stretch>
                  <a:fillRect/>
                </a:stretch>
              </p:blipFill>
              <p:spPr>
                <a:xfrm rot="3300000">
                  <a:off x="12182478" y="2576664"/>
                  <a:ext cx="3041977" cy="405597"/>
                </a:xfrm>
                <a:prstGeom prst="rect">
                  <a:avLst/>
                </a:prstGeom>
              </p:spPr>
            </p:pic>
          </p:grpSp>
          <p:grpSp>
            <p:nvGrpSpPr>
              <p:cNvPr id="1011" name="그룹 1011"/>
              <p:cNvGrpSpPr/>
              <p:nvPr/>
            </p:nvGrpSpPr>
            <p:grpSpPr>
              <a:xfrm rot="0">
                <a:off x="11432706" y="1281241"/>
                <a:ext cx="405597" cy="3041977"/>
                <a:chOff x="11432706" y="1281241"/>
                <a:chExt cx="405597" cy="3041977"/>
              </a:xfrm>
            </p:grpSpPr>
            <p:pic>
              <p:nvPicPr>
                <p:cNvPr id="30" name="Object 29"/>
                <p:cNvPicPr>
                  <a:picLocks noChangeAspect="1"/>
                </p:cNvPicPr>
                <p:nvPr/>
              </p:nvPicPr>
              <p:blipFill rotWithShape="1">
                <a:blip r:embed="rId10"/>
                <a:stretch>
                  <a:fillRect/>
                </a:stretch>
              </p:blipFill>
              <p:spPr>
                <a:xfrm rot="18300000">
                  <a:off x="10114516" y="2599431"/>
                  <a:ext cx="3041977" cy="405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12" name="그룹 1012"/>
            <p:cNvGrpSpPr/>
            <p:nvPr/>
          </p:nvGrpSpPr>
          <p:grpSpPr>
            <a:xfrm rot="0">
              <a:off x="10332862" y="2827912"/>
              <a:ext cx="5098288" cy="5750152"/>
              <a:chOff x="10332862" y="2827912"/>
              <a:chExt cx="5098288" cy="5750152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 rot="2640000">
                <a:off x="10332862" y="2827912"/>
                <a:ext cx="5098288" cy="5750152"/>
              </a:xfrm>
              <a:prstGeom prst="rect">
                <a:avLst/>
              </a:prstGeom>
            </p:spPr>
          </p:pic>
          <p:pic>
            <p:nvPicPr>
              <p:cNvPr id="35" name="Object 34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 rot="2640000">
                <a:off x="11551972" y="4209988"/>
                <a:ext cx="2549144" cy="2875076"/>
              </a:xfrm>
              <a:prstGeom prst="rect">
                <a:avLst/>
              </a:prstGeom>
            </p:spPr>
          </p:pic>
        </p:grpSp>
      </p:grpSp>
      <p:pic>
        <p:nvPicPr>
          <p:cNvPr id="37" name="Object 36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762849" y="7622134"/>
            <a:ext cx="16539146" cy="1986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">
    <p:bg>
      <p:bgPr shadeToTitle="0">
        <a:solidFill>
          <a:srgbClr val="e9f0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318795"/>
            <a:chOff x="0" y="0"/>
            <a:chExt cx="18285714" cy="10318795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0" y="0"/>
              <a:ext cx="18285714" cy="10310832"/>
              <a:chOff x="0" y="0"/>
              <a:chExt cx="18285714" cy="10310832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0" y="0"/>
                <a:ext cx="18285714" cy="10310832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 rot="0">
              <a:off x="0" y="4499748"/>
              <a:ext cx="18285714" cy="5811084"/>
              <a:chOff x="0" y="4499748"/>
              <a:chExt cx="18285714" cy="581108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0" y="4499748"/>
                <a:ext cx="18285714" cy="5811084"/>
              </a:xfrm>
              <a:prstGeom prst="rect">
                <a:avLst/>
              </a:prstGeom>
            </p:spPr>
          </p:pic>
        </p:grpSp>
      </p:grpSp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62849" y="7622132"/>
            <a:ext cx="15935251" cy="198609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972810" y="782442"/>
            <a:ext cx="10610096" cy="298416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7691390" y="4075293"/>
            <a:ext cx="2902933" cy="3325593"/>
            <a:chOff x="7691390" y="4075293"/>
            <a:chExt cx="2902933" cy="332559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691390" y="4075293"/>
              <a:ext cx="2902933" cy="332559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">
    <p:bg>
      <p:bgPr shadeToTitle="0">
        <a:solidFill>
          <a:srgbClr val="e9f0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318795"/>
            <a:chOff x="0" y="0"/>
            <a:chExt cx="18285714" cy="10318795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0" y="0"/>
              <a:ext cx="18285714" cy="10310832"/>
              <a:chOff x="0" y="0"/>
              <a:chExt cx="18285714" cy="10310832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0" y="0"/>
                <a:ext cx="18285714" cy="10310832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 rot="0">
              <a:off x="0" y="4499748"/>
              <a:ext cx="18285714" cy="5811084"/>
              <a:chOff x="0" y="4499748"/>
              <a:chExt cx="18285714" cy="581108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0" y="4499748"/>
                <a:ext cx="18285714" cy="5811084"/>
              </a:xfrm>
              <a:prstGeom prst="rect">
                <a:avLst/>
              </a:prstGeom>
            </p:spPr>
          </p:pic>
        </p:grpSp>
      </p:grpSp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62849" y="7622132"/>
            <a:ext cx="16515308" cy="198609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973264" y="972922"/>
            <a:ext cx="10563419" cy="299519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6913365" y="3945306"/>
            <a:ext cx="4458984" cy="3579191"/>
            <a:chOff x="6913365" y="3945306"/>
            <a:chExt cx="4458984" cy="357919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913365" y="3945306"/>
              <a:ext cx="4458984" cy="357919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">
    <p:bg>
      <p:bgPr shadeToTitle="0">
        <a:solidFill>
          <a:srgbClr val="c3b8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1442185" y="569304"/>
            <a:ext cx="15401344" cy="9147106"/>
            <a:chOff x="1442185" y="569304"/>
            <a:chExt cx="15401344" cy="914710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442185" y="569304"/>
              <a:ext cx="15401344" cy="914710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755804" y="553260"/>
            <a:ext cx="7238205" cy="234514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679459" y="3706707"/>
            <a:ext cx="10098086" cy="117997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641783" y="5486526"/>
            <a:ext cx="10281448" cy="1179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">
    <p:bg>
      <p:bgPr shadeToTitle="0">
        <a:solidFill>
          <a:srgbClr val="3a4c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12385" y="429287"/>
            <a:ext cx="9759182" cy="201690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2303637" y="2666564"/>
            <a:ext cx="13678440" cy="6587657"/>
            <a:chOff x="2303637" y="2666564"/>
            <a:chExt cx="13678440" cy="658765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2303637" y="2666564"/>
              <a:ext cx="13678440" cy="6587657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564605" y="3929881"/>
            <a:ext cx="11971152" cy="166913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474582" y="5602439"/>
            <a:ext cx="11698845" cy="166774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560296" y="6746915"/>
            <a:ext cx="12833416" cy="1667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On-screen Show (4:3)</ep:PresentationFormat>
  <ep:Paragraphs>0</ep:Paragraphs>
  <ep:Slides>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2022-11-27T02:26:43.000</dcterms:created>
  <dc:creator>officegen</dc:creator>
  <cp:lastModifiedBy>singh</cp:lastModifiedBy>
  <dcterms:modified xsi:type="dcterms:W3CDTF">2022-11-26T17:48:33.203</dcterms:modified>
  <cp:revision>4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